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14" r:id="rId2"/>
    <p:sldId id="638" r:id="rId3"/>
    <p:sldId id="626" r:id="rId4"/>
    <p:sldId id="603" r:id="rId5"/>
    <p:sldId id="639" r:id="rId6"/>
    <p:sldId id="640" r:id="rId7"/>
    <p:sldId id="641" r:id="rId8"/>
    <p:sldId id="657" r:id="rId9"/>
    <p:sldId id="642" r:id="rId10"/>
    <p:sldId id="643" r:id="rId11"/>
    <p:sldId id="644" r:id="rId12"/>
    <p:sldId id="645" r:id="rId13"/>
    <p:sldId id="646" r:id="rId14"/>
    <p:sldId id="647" r:id="rId15"/>
    <p:sldId id="648" r:id="rId16"/>
    <p:sldId id="649" r:id="rId17"/>
    <p:sldId id="650" r:id="rId18"/>
    <p:sldId id="651" r:id="rId19"/>
    <p:sldId id="653" r:id="rId20"/>
    <p:sldId id="655" r:id="rId21"/>
    <p:sldId id="656" r:id="rId22"/>
    <p:sldId id="630" r:id="rId23"/>
    <p:sldId id="629" r:id="rId24"/>
    <p:sldId id="271" r:id="rId2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29" autoAdjust="0"/>
    <p:restoredTop sz="94364" autoAdjust="0"/>
  </p:normalViewPr>
  <p:slideViewPr>
    <p:cSldViewPr>
      <p:cViewPr varScale="1">
        <p:scale>
          <a:sx n="73" d="100"/>
          <a:sy n="73" d="100"/>
        </p:scale>
        <p:origin x="3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8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86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902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35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90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49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16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89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51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05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2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7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0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6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93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3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1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07673" y="3322336"/>
            <a:ext cx="6172503" cy="2050880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bo‘ylab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sayohat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4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42609" y="3537409"/>
            <a:ext cx="528855" cy="1691791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050" name="Picture 2" descr="C:\Users\Maktab\Desktop\unnamed (2)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6453" r="6453"/>
          <a:stretch>
            <a:fillRect/>
          </a:stretch>
        </p:blipFill>
        <p:spPr bwMode="auto">
          <a:xfrm>
            <a:off x="7558588" y="2628411"/>
            <a:ext cx="4173537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9696" y="188640"/>
            <a:ext cx="5400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Amir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Temur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xiyoboni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92" y="5517232"/>
            <a:ext cx="1108923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Bu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Amir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Temur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xiyoboni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tomon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Buyuk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sarkarda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bobomizga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o‘rnatilgan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haykal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oldida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 descr="C:\Users\Maktab\Desktop\122dcc4f7539fb6ed94e3dd4fe8c7545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556792"/>
            <a:ext cx="5905500" cy="3816424"/>
          </a:xfrm>
          <a:prstGeom prst="rect">
            <a:avLst/>
          </a:prstGeom>
          <a:noFill/>
        </p:spPr>
      </p:pic>
      <p:pic>
        <p:nvPicPr>
          <p:cNvPr id="3075" name="Picture 3" descr="C:\Users\Maktab\Desktop\f_nTs32jGegEFSF3XvPgaZcWtf1NTK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064" y="1556792"/>
            <a:ext cx="5060032" cy="3802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55084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9696" y="188640"/>
            <a:ext cx="5882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bo‘ylab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sayohat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3789040"/>
            <a:ext cx="338437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Temuriylar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muzeyi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5760" y="4509120"/>
            <a:ext cx="396044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xalqaro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anjumanlar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saroyi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0216" y="5400654"/>
            <a:ext cx="374441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Toshkent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kurantlarini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Users\Maktab\Desktop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1" y="1412776"/>
            <a:ext cx="3456384" cy="2160240"/>
          </a:xfrm>
          <a:prstGeom prst="rect">
            <a:avLst/>
          </a:prstGeom>
          <a:noFill/>
        </p:spPr>
      </p:pic>
      <p:pic>
        <p:nvPicPr>
          <p:cNvPr id="4099" name="Picture 3" descr="C:\Users\Maktab\Desktop\07061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776" y="2132856"/>
            <a:ext cx="3744416" cy="2160240"/>
          </a:xfrm>
          <a:prstGeom prst="rect">
            <a:avLst/>
          </a:prstGeom>
          <a:noFill/>
        </p:spPr>
      </p:pic>
      <p:pic>
        <p:nvPicPr>
          <p:cNvPr id="4100" name="Picture 4" descr="C:\Users\Maktab\Desktop\121526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2224" y="2780928"/>
            <a:ext cx="3672408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62426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6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35760" y="188640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Toshkent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metrosi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301208"/>
            <a:ext cx="1152128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metroga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tushdik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Metro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bekatlarining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naqshlari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hayratda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qoldirdi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9abc0200fbf34a50e5001d441742d4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772816"/>
            <a:ext cx="5464136" cy="3096344"/>
          </a:xfrm>
          <a:prstGeom prst="rect">
            <a:avLst/>
          </a:prstGeom>
          <a:noFill/>
        </p:spPr>
      </p:pic>
      <p:pic>
        <p:nvPicPr>
          <p:cNvPr id="1029" name="Picture 5" descr="C:\Users\Maktab\Desktop\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024" y="1772816"/>
            <a:ext cx="5328592" cy="3100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2750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9696" y="188640"/>
            <a:ext cx="5985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bog‘i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373216"/>
            <a:ext cx="1152128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So‘ngra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ulug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bobomiz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haykali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poyiga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631fc0231afb1db63c90fbd28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628800"/>
            <a:ext cx="5256584" cy="3504817"/>
          </a:xfrm>
          <a:prstGeom prst="rect">
            <a:avLst/>
          </a:prstGeom>
          <a:noFill/>
        </p:spPr>
      </p:pic>
      <p:pic>
        <p:nvPicPr>
          <p:cNvPr id="1027" name="Picture 3" descr="C:\Users\Maktab\Desktop\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032" y="1628800"/>
            <a:ext cx="5184576" cy="3459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63640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07768" y="188640"/>
            <a:ext cx="42685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Adiblar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xiyoboni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373216"/>
            <a:ext cx="1152128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Adiblar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xiyobonidagi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yozuvchilarning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qiyofalari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haykallarni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 descr="C:\Users\Maktab\Desktop\xybn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268760"/>
            <a:ext cx="2832873" cy="2088232"/>
          </a:xfrm>
          <a:prstGeom prst="rect">
            <a:avLst/>
          </a:prstGeom>
          <a:noFill/>
        </p:spPr>
      </p:pic>
      <p:pic>
        <p:nvPicPr>
          <p:cNvPr id="3076" name="Picture 4" descr="C:\Users\Maktab\Desktop\xybn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3429000"/>
            <a:ext cx="2808312" cy="1911504"/>
          </a:xfrm>
          <a:prstGeom prst="rect">
            <a:avLst/>
          </a:prstGeom>
          <a:noFill/>
        </p:spPr>
      </p:pic>
      <p:pic>
        <p:nvPicPr>
          <p:cNvPr id="3077" name="Picture 5" descr="C:\Users\Maktab\Desktop\960__80_4226101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8247" y="1268760"/>
            <a:ext cx="2952329" cy="1971295"/>
          </a:xfrm>
          <a:prstGeom prst="rect">
            <a:avLst/>
          </a:prstGeom>
          <a:noFill/>
        </p:spPr>
      </p:pic>
      <p:pic>
        <p:nvPicPr>
          <p:cNvPr id="3078" name="Picture 6" descr="C:\Users\Maktab\Desktop\141877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0296" y="3356992"/>
            <a:ext cx="2919244" cy="1944216"/>
          </a:xfrm>
          <a:prstGeom prst="rect">
            <a:avLst/>
          </a:prstGeom>
          <a:noFill/>
        </p:spPr>
      </p:pic>
      <p:pic>
        <p:nvPicPr>
          <p:cNvPr id="3079" name="Picture 7" descr="C:\Users\Maktab\Desktop\Dq367m15899900438848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3872" y="3429000"/>
            <a:ext cx="2918471" cy="1944216"/>
          </a:xfrm>
          <a:prstGeom prst="rect">
            <a:avLst/>
          </a:prstGeom>
          <a:noFill/>
        </p:spPr>
      </p:pic>
      <p:pic>
        <p:nvPicPr>
          <p:cNvPr id="3081" name="Picture 9" descr="C:\Users\Maktab\Desktop\960__80_15007105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5800" y="1268760"/>
            <a:ext cx="3068924" cy="2049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52231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9696" y="188640"/>
            <a:ext cx="5882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bo‘ylab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sayohat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408" y="5301208"/>
            <a:ext cx="482453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Poytaxtimizning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qismidagi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Sirk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binosi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8088" y="5301208"/>
            <a:ext cx="419829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Hazrati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Imom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masjidi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hamda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ktab\Desktop\50621015fb13b69b2b61954304117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700808"/>
            <a:ext cx="5337063" cy="3456384"/>
          </a:xfrm>
          <a:prstGeom prst="rect">
            <a:avLst/>
          </a:prstGeom>
          <a:noFill/>
        </p:spPr>
      </p:pic>
      <p:pic>
        <p:nvPicPr>
          <p:cNvPr id="4099" name="Picture 3" descr="C:\Users\Maktab\Desktop\unnamed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056" y="1700808"/>
            <a:ext cx="4896544" cy="3476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83324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59496" y="188640"/>
            <a:ext cx="900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Baroqxon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Ko‘kaldosh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madrasasi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44" y="6021288"/>
            <a:ext cx="117373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Baroqxon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Ko‘kaldosh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madrasasi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bizda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taassurot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qoldirdi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4" name="Picture 4" descr="C:\Users\Maktab\Desktop\загружено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56" y="1844824"/>
            <a:ext cx="5040560" cy="3713084"/>
          </a:xfrm>
          <a:prstGeom prst="rect">
            <a:avLst/>
          </a:prstGeom>
          <a:noFill/>
        </p:spPr>
      </p:pic>
      <p:pic>
        <p:nvPicPr>
          <p:cNvPr id="5125" name="Picture 5" descr="C:\Users\Maktab\Desktop\загружено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0" y="1844824"/>
            <a:ext cx="5400600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68555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27648" y="260648"/>
            <a:ext cx="6937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Toshkent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517232"/>
            <a:ext cx="1173730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Ha, Toshkent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Biz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poytaxtimiz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faxrlanamiz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Sayohatdan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taassurot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qaytdik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7" name="Picture 3" descr="C:\Users\Maktab\Desktop\загружено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16" y="1628800"/>
            <a:ext cx="4932548" cy="3312368"/>
          </a:xfrm>
          <a:prstGeom prst="rect">
            <a:avLst/>
          </a:prstGeom>
          <a:noFill/>
        </p:spPr>
      </p:pic>
      <p:pic>
        <p:nvPicPr>
          <p:cNvPr id="6149" name="Picture 5" descr="C:\Users\Maktab\Desktop\International_Business_Center._Tashkent_city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024" y="1628800"/>
            <a:ext cx="511256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371356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95800" y="922176"/>
            <a:ext cx="7776864" cy="105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poytaxt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столица 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o‘rkam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красивый, прелестный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axrlanmoq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гордиться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hayratda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qolmoq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удивляться,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изумляться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современный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aassurot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впечатление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ktab\Desktop\уящя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132856"/>
            <a:ext cx="363886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388227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2374" y="1628800"/>
            <a:ext cx="11233248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hiqish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ayerdan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o‘roqlaridan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qo‘shimchasini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kelishikdagi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bog‘lanadi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Ukam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oldim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83168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628800"/>
            <a:ext cx="7416824" cy="187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Namunadan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jihozlarni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tasvirlab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(115-bet)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393305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“</a:t>
            </a:r>
            <a:r>
              <a:rPr lang="en-US" sz="3600" dirty="0" err="1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ehnatning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rohat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matnidagi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lug‘atda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4-5 ta gap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(115-bet)</a:t>
            </a:r>
          </a:p>
        </p:txBody>
      </p:sp>
    </p:spTree>
    <p:extLst>
      <p:ext uri="{BB962C8B-B14F-4D97-AF65-F5344CB8AC3E}">
        <p14:creationId xmlns:p14="http://schemas.microsoft.com/office/powerpoint/2010/main" val="111403381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368" y="1362644"/>
            <a:ext cx="1137726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376" y="1925089"/>
            <a:ext cx="11233248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muzeyi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(-da,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bordilar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obidalar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-da)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o‘g‘il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>
              <a:spcBef>
                <a:spcPts val="12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Avtobus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to‘xtagach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biz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bekat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-da,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tushdik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Mehmonlar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kelishdi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shahrimiz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(-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da)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spcBef>
                <a:spcPts val="12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qilishdi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4178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1700808"/>
            <a:ext cx="11017224" cy="4555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muzeyi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obidalar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o‘g‘il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qilishi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>
              <a:spcBef>
                <a:spcPts val="12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Avtobus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to‘xtagach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biz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bekat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tushdik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Mehmonlar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kelishdi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shahrimiz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tomosha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spcBef>
                <a:spcPts val="12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qilishdi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483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-mashq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384" y="2276872"/>
            <a:ext cx="2592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Mehmon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Ko‘cha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Do‘stim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</a:t>
            </a:r>
          </a:p>
          <a:p>
            <a:pPr>
              <a:lnSpc>
                <a:spcPct val="150000"/>
              </a:lnSpc>
            </a:pP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0136" y="2348880"/>
            <a:ext cx="35283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o‘radik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‘tdik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abar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keldik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chiqdik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1268760"/>
            <a:ext cx="1162036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Ustunlarda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chiqish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bir-biriga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bog‘lang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>
            <a:off x="2351584" y="2780928"/>
            <a:ext cx="4968552" cy="3366373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flipV="1">
            <a:off x="2747628" y="2755104"/>
            <a:ext cx="4284476" cy="857076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flipV="1">
            <a:off x="2495600" y="4363453"/>
            <a:ext cx="4691263" cy="86575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flipV="1">
            <a:off x="1708072" y="5283205"/>
            <a:ext cx="5612064" cy="761926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flipV="1">
            <a:off x="2495600" y="3566774"/>
            <a:ext cx="4608512" cy="870338"/>
          </a:xfrm>
          <a:prstGeom prst="bentConnector3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64356" y="2104601"/>
            <a:ext cx="998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7359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322" y="1492784"/>
            <a:ext cx="44644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0569" y="2453473"/>
            <a:ext cx="430153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Mehmondan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so‘radik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3712" y="3530123"/>
            <a:ext cx="445832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3892" y="4606773"/>
            <a:ext cx="468052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Do‘stimdan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xabar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4152" y="5589240"/>
            <a:ext cx="381642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6307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628800"/>
            <a:ext cx="7416824" cy="187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sayohatlaringiz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oilangiz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(118-bet)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393305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shahringiz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(118-bet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20096" cy="738664"/>
          </a:xfrm>
        </p:spPr>
        <p:txBody>
          <a:bodyPr/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984" y="1336105"/>
            <a:ext cx="1092212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maqsadimiz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egallash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360" y="2139564"/>
            <a:ext cx="1093875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farovon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hayotimiz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hissamizni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qo‘shmog‘imiz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641" y="3537125"/>
            <a:ext cx="1094753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Ba’zi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zerikarli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tuyulsa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048" y="4934687"/>
            <a:ext cx="1092212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tengdoshlaringizni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birdek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hurmat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736" y="5840680"/>
            <a:ext cx="1093875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Iloji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boricha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a’lo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baholarga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4766" y="1319862"/>
            <a:ext cx="604867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Suhbatni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85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2138934"/>
            <a:ext cx="113052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buxorolik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dugonam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Aziza. 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Toshkentni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tomosha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qilmoqchi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Birgalikda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shahrimiz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bo‘ylab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sayohat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qilamiz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avval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maydoniga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boramiz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ketdik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Aziza,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ko‘rkam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ataladi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poytaxtimizning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markazida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hashamatli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binolar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haykallar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Man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360" y="5373216"/>
            <a:ext cx="1162969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O‘qituvchimiz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Toshkentga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sayohatga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poytaxti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go‘zal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9696" y="188640"/>
            <a:ext cx="5882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Shahar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bo‘ylab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sayohat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16" y="1196752"/>
            <a:ext cx="116296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2-topshiriq.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aktab\Desktop\1574972578_toshken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32" y="2276872"/>
            <a:ext cx="4608512" cy="2923001"/>
          </a:xfrm>
          <a:prstGeom prst="rect">
            <a:avLst/>
          </a:prstGeom>
          <a:noFill/>
        </p:spPr>
      </p:pic>
      <p:pic>
        <p:nvPicPr>
          <p:cNvPr id="1028" name="Picture 4" descr="C:\Users\Maktab\Desktop\1f86a60115f511657d6b4d7d31bbd3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040" y="2276872"/>
            <a:ext cx="4680520" cy="2937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071742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71464" y="5661248"/>
            <a:ext cx="943304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Sayohatimiz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maydonidan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9696" y="188640"/>
            <a:ext cx="5360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maydoni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772816"/>
            <a:ext cx="4968552" cy="3456384"/>
          </a:xfrm>
          <a:prstGeom prst="rect">
            <a:avLst/>
          </a:prstGeom>
          <a:noFill/>
        </p:spPr>
      </p:pic>
      <p:pic>
        <p:nvPicPr>
          <p:cNvPr id="2051" name="Picture 3" descr="C:\Users\Maktab\Desktop\4eca2e4d6160b380a395f2ea88fb81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1772816"/>
            <a:ext cx="5544616" cy="3465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40019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3792" y="188640"/>
            <a:ext cx="3682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Ezgulik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arkasi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5949280"/>
            <a:ext cx="11593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maydonda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Ezgulik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arkasi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C:\Users\Maktab\Desktop\24061310330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1412776"/>
            <a:ext cx="4968552" cy="4455196"/>
          </a:xfrm>
          <a:prstGeom prst="rect">
            <a:avLst/>
          </a:prstGeom>
          <a:noFill/>
        </p:spPr>
      </p:pic>
      <p:pic>
        <p:nvPicPr>
          <p:cNvPr id="1027" name="Picture 3" descr="C:\Users\Maktab\Desktop\12-131234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1412776"/>
            <a:ext cx="5969592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28103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Ozodlik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timsollari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384032" y="1484784"/>
            <a:ext cx="5508351" cy="4896544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Turnalar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tobora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kuchga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to‘lib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rivojlanib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borayotgan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O‘zbekistonimiz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timsoli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oyoqda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turgan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laylaklar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tinchlik-osoyishtalik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yurtimizdagi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qut-baraka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ramzidir.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7688" y="1268760"/>
            <a:ext cx="2988593" cy="3528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3068960"/>
            <a:ext cx="2664296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53538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9696" y="188640"/>
            <a:ext cx="5788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Baxtiyor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haykali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877272"/>
            <a:ext cx="116652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maydonida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Baxtiyor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ona”haykalini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ktab\Desktop\2310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556792"/>
            <a:ext cx="6066515" cy="4104456"/>
          </a:xfrm>
          <a:prstGeom prst="rect">
            <a:avLst/>
          </a:prstGeom>
          <a:noFill/>
        </p:spPr>
      </p:pic>
      <p:pic>
        <p:nvPicPr>
          <p:cNvPr id="2051" name="Picture 3" descr="C:\Users\Maktab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6080" y="1556792"/>
            <a:ext cx="487680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34067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60033930</TotalTime>
  <Words>745</Words>
  <Application>Microsoft Office PowerPoint</Application>
  <PresentationFormat>Широкоэкранный</PresentationFormat>
  <Paragraphs>139</Paragraphs>
  <Slides>24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   O‘zbek tili</vt:lpstr>
      <vt:lpstr>MUSTAQIL BAJARISH UCHUN TOPSHIRIQLAR</vt:lpstr>
      <vt:lpstr>Topshiriqlarni tekshiramiz</vt:lpstr>
      <vt:lpstr>Презентация PowerPoint</vt:lpstr>
      <vt:lpstr>Презентация PowerPoint</vt:lpstr>
      <vt:lpstr>Презентация PowerPoint</vt:lpstr>
      <vt:lpstr>Презентация PowerPoint</vt:lpstr>
      <vt:lpstr>Ozodlik timsollari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1825</cp:revision>
  <dcterms:created xsi:type="dcterms:W3CDTF">2020-08-03T09:44:14Z</dcterms:created>
  <dcterms:modified xsi:type="dcterms:W3CDTF">2020-11-27T05:58:58Z</dcterms:modified>
</cp:coreProperties>
</file>