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628" r:id="rId3"/>
    <p:sldId id="626" r:id="rId4"/>
    <p:sldId id="603" r:id="rId5"/>
    <p:sldId id="630" r:id="rId6"/>
    <p:sldId id="629" r:id="rId7"/>
    <p:sldId id="631" r:id="rId8"/>
    <p:sldId id="619" r:id="rId9"/>
    <p:sldId id="605" r:id="rId10"/>
    <p:sldId id="606" r:id="rId11"/>
    <p:sldId id="623" r:id="rId12"/>
    <p:sldId id="633" r:id="rId13"/>
    <p:sldId id="634" r:id="rId14"/>
    <p:sldId id="637" r:id="rId15"/>
    <p:sldId id="632" r:id="rId16"/>
    <p:sldId id="635" r:id="rId17"/>
    <p:sldId id="636" r:id="rId18"/>
    <p:sldId id="639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29" autoAdjust="0"/>
    <p:restoredTop sz="94364" autoAdjust="0"/>
  </p:normalViewPr>
  <p:slideViewPr>
    <p:cSldViewPr>
      <p:cViewPr varScale="1">
        <p:scale>
          <a:sx n="73" d="100"/>
          <a:sy n="73" d="100"/>
        </p:scale>
        <p:origin x="39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021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821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737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27448" y="2708920"/>
            <a:ext cx="6696744" cy="3004988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Hulkar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Hamroyeva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Mehnatning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tagi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rohat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hikoyasi</a:t>
            </a:r>
            <a:endParaRPr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373831" y="3059286"/>
            <a:ext cx="504056" cy="230425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b_290929033505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9825" r="9825"/>
          <a:stretch>
            <a:fillRect/>
          </a:stretch>
        </p:blipFill>
        <p:spPr bwMode="auto">
          <a:xfrm>
            <a:off x="7827565" y="2708920"/>
            <a:ext cx="4029075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Mehnatning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mahsuli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052367" y="1412776"/>
            <a:ext cx="5400600" cy="5078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o‘zingizning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maqsadlaringizga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erishasiz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zerikarli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tuyulgan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mashg‘ulotlar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e0f83d30bc873a2bb7cd9fc5ad95bb76_1504503179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276872"/>
            <a:ext cx="5313023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Oddiygina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51384" y="1628800"/>
            <a:ext cx="5760640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matematikadan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murakkab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masalani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yechishni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Vohidovning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yodlash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vazifangiz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darsligidagi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o‘rganishdir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C:\Users\Maktab\Desktop\5c851ddf7e200e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2132856"/>
            <a:ext cx="5300160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Irodangizni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mustahkamlang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375920" y="1571612"/>
            <a:ext cx="6552728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hamisha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o‘ylaganingizdek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bo‘lavermaydi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irodangizni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mustahkamlang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qiyinroq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shug‘ullanganingizda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usuldan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C:\Users\Maktab\Desktop\unnamed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276872"/>
            <a:ext cx="4771165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25896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Mehnatning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rohat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115018" y="1340768"/>
            <a:ext cx="5309574" cy="52322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osongina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sezmay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rohat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C:\Users\Maktab\Desktop\kitob_oqiyotg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340768"/>
            <a:ext cx="4464496" cy="2356261"/>
          </a:xfrm>
          <a:prstGeom prst="rect">
            <a:avLst/>
          </a:prstGeom>
          <a:noFill/>
        </p:spPr>
      </p:pic>
      <p:pic>
        <p:nvPicPr>
          <p:cNvPr id="4099" name="Picture 3" descr="C:\Users\Maktab\Desktop\oquvchilar-nazora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3861048"/>
            <a:ext cx="3960440" cy="2633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743558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10308" y="1541095"/>
            <a:ext cx="10757880" cy="47089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fanlaringiz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o‘zlashtirmoqdasiz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egasi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qilmoqchisiz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boshlaysiz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26" name="AutoShape 2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Сочинение на тему: Моя комната 🌸 примеры мини сочинений для 6 класса по  русскому языку, описание интерьера любимой комнаты, советы по описанию  помещ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38358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79776" y="1124744"/>
            <a:ext cx="7776864" cy="1024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birdek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одинаково 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‘ziga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самому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arovon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зажиточная жизнь 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ezmay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qolmoq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заметить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ehnat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mahsuli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плоды труда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erikarli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tuyulmoq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казаться 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скучным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132856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320240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diktant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375191" y="1321013"/>
            <a:ext cx="55136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diktant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96000" y="5384903"/>
            <a:ext cx="2477961" cy="9847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ruchka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15680" y="5384903"/>
            <a:ext cx="2376264" cy="10108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qalam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048328" y="5370475"/>
            <a:ext cx="2448272" cy="98475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daftar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9376" y="5373216"/>
            <a:ext cx="2232248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ktab\Desktop\1480276562_Vneklassnoe-chtenie-po-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708920"/>
            <a:ext cx="2697381" cy="2016224"/>
          </a:xfrm>
          <a:prstGeom prst="rect">
            <a:avLst/>
          </a:prstGeom>
          <a:noFill/>
        </p:spPr>
      </p:pic>
      <p:pic>
        <p:nvPicPr>
          <p:cNvPr id="6148" name="Picture 4" descr="C:\Users\Maktab\Desktop\5a97fb59335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6" y="2708920"/>
            <a:ext cx="2165226" cy="2165226"/>
          </a:xfrm>
          <a:prstGeom prst="rect">
            <a:avLst/>
          </a:prstGeom>
          <a:noFill/>
        </p:spPr>
      </p:pic>
      <p:pic>
        <p:nvPicPr>
          <p:cNvPr id="6149" name="Picture 5" descr="C:\Users\Maktab\Desktop\1_msPVaekdmN-1rddxgaDYjQ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2780928"/>
            <a:ext cx="2160240" cy="2160240"/>
          </a:xfrm>
          <a:prstGeom prst="rect">
            <a:avLst/>
          </a:prstGeom>
          <a:noFill/>
        </p:spPr>
      </p:pic>
      <p:pic>
        <p:nvPicPr>
          <p:cNvPr id="6150" name="Picture 6" descr="C:\Users\Maktab\Desktop\720__80_56a9a2902a3def295a373875c9866fc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36360" y="2564904"/>
            <a:ext cx="1788790" cy="2170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786272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8" grpId="0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diktant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375191" y="1321013"/>
            <a:ext cx="55136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diktant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12024" y="5373216"/>
            <a:ext cx="2477961" cy="9847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stol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03712" y="5373216"/>
            <a:ext cx="2376264" cy="10108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xarita</a:t>
            </a:r>
            <a:endParaRPr lang="en-US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264352" y="5373216"/>
            <a:ext cx="2448272" cy="98475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stul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9376" y="5373216"/>
            <a:ext cx="2520280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kompyuter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Maktab\Desktop\V766-11988-Zweifarbiger-Tisch-80x120-Esstisch-Tischplatte-Eichefarben-weisse-Beine-Massivholz-90-70-51-A-W_72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2780928"/>
            <a:ext cx="2648310" cy="1872208"/>
          </a:xfrm>
          <a:prstGeom prst="rect">
            <a:avLst/>
          </a:prstGeom>
          <a:noFill/>
        </p:spPr>
      </p:pic>
      <p:pic>
        <p:nvPicPr>
          <p:cNvPr id="7171" name="Picture 3" descr="C:\Users\Maktab\Desktop\893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4392" y="2420888"/>
            <a:ext cx="1592333" cy="2592288"/>
          </a:xfrm>
          <a:prstGeom prst="rect">
            <a:avLst/>
          </a:prstGeom>
          <a:noFill/>
        </p:spPr>
      </p:pic>
      <p:pic>
        <p:nvPicPr>
          <p:cNvPr id="7172" name="Picture 4" descr="C:\Users\Maktab\Desktop\f6c8e9621e8807d345c999d7191b1a4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9696" y="2924944"/>
            <a:ext cx="2531531" cy="1800200"/>
          </a:xfrm>
          <a:prstGeom prst="rect">
            <a:avLst/>
          </a:prstGeom>
          <a:noFill/>
        </p:spPr>
      </p:pic>
      <p:pic>
        <p:nvPicPr>
          <p:cNvPr id="7173" name="Picture 5" descr="C:\Users\Maktab\Desktop\ima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368" y="2636912"/>
            <a:ext cx="2764178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376075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ktab\Desktop\photo_2020-11-24_18-55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412776"/>
            <a:ext cx="5179348" cy="489654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15880" y="260648"/>
            <a:ext cx="29097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56040" y="2132856"/>
            <a:ext cx="48245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yotoqxona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jihozlariga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rang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tasvirlab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18722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Namunadan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jihozlarni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tasvirlab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(115-bet)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ehnatning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rohat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matnidagi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lug‘atda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4-5 ta gap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(115-bet)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18722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darsxonam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(11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Darsxonangizda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jihozlar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251438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920096" cy="738664"/>
          </a:xfrm>
        </p:spPr>
        <p:txBody>
          <a:bodyPr/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9456" y="1772816"/>
            <a:ext cx="280831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ozuv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stoli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99456" y="3006052"/>
            <a:ext cx="280831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stullar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4328133"/>
            <a:ext cx="280831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kompyuter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9456" y="5650214"/>
            <a:ext cx="280831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aritalar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6636" y="2975493"/>
            <a:ext cx="280831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abiiy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42229" y="1612236"/>
            <a:ext cx="280831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karavot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6636" y="4328133"/>
            <a:ext cx="277390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lug‘atlar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4734" y="5096216"/>
            <a:ext cx="280831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6636" y="5702241"/>
            <a:ext cx="280831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83832" y="1548571"/>
            <a:ext cx="280831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1467" y="3120263"/>
            <a:ext cx="280831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darsxonam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jihozlarini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qiyoslab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tasvirlang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3392" y="2204864"/>
            <a:ext cx="110892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qilmoqchisan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darsxonamni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tartibga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solmoqchiman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mehmonlar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yoshli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darsxonnamda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o‘ynadi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xonangni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tartibga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solmoqchimisan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Ha…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-mashq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1384" y="2276872"/>
            <a:ext cx="48245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Darsxona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Qalam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0136" y="2348880"/>
            <a:ext cx="35283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kutmoq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yozmoq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bo‘yamoq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‘qimoq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saqlamoq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1268760"/>
            <a:ext cx="11620364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>
            <a:off x="2927648" y="2780928"/>
            <a:ext cx="4320480" cy="2520280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/>
          <p:nvPr/>
        </p:nvCxnSpPr>
        <p:spPr>
          <a:xfrm>
            <a:off x="2099556" y="3546014"/>
            <a:ext cx="5076564" cy="2529279"/>
          </a:xfrm>
          <a:prstGeom prst="bentConnector3">
            <a:avLst>
              <a:gd name="adj1" fmla="val 50000"/>
            </a:avLst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 flipV="1">
            <a:off x="2495600" y="4437112"/>
            <a:ext cx="4536504" cy="792088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 flipV="1">
            <a:off x="2639616" y="2780928"/>
            <a:ext cx="4464496" cy="3240360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/>
        </p:nvCxnSpPr>
        <p:spPr>
          <a:xfrm flipV="1">
            <a:off x="3359696" y="3566773"/>
            <a:ext cx="3744416" cy="828821"/>
          </a:xfrm>
          <a:prstGeom prst="bentConnector3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07359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196752"/>
            <a:ext cx="115212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416" y="2285510"/>
            <a:ext cx="446449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Darsxonada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o‘qimoq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75883" y="3073424"/>
            <a:ext cx="381642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saqlamoq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3712" y="3880755"/>
            <a:ext cx="445832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Kompyuterda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yozmoq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03912" y="4771072"/>
            <a:ext cx="446449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Qalamda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bo‘yamoq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64152" y="5589240"/>
            <a:ext cx="381642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kutmoq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66307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196752"/>
            <a:ext cx="115212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8315" y="2060848"/>
            <a:ext cx="11305256" cy="40318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zolim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qishloq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Zuhra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oqila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Agar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chiqmasa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ham,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yaqinlari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jazolar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Zuhra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qutqarish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rejasi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tuzibdi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Zuhra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azo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qolibdi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2907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196752"/>
            <a:ext cx="1159328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1844824"/>
            <a:ext cx="11593288" cy="576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zamon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zolim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2571854"/>
            <a:ext cx="11593288" cy="6411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qishloq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Zuhra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oqila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3363942"/>
            <a:ext cx="11593288" cy="11521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Agar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chiqmasa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yaqinlari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jazolar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5360" y="4667036"/>
            <a:ext cx="11593288" cy="6602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Zuhra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yigit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o‘lim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qutqarish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rejasi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tuzibdi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360" y="5478288"/>
            <a:ext cx="11593288" cy="1119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Zuhra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jazo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qolibdi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83832" y="1916832"/>
            <a:ext cx="7207115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sevish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ko‘radigan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Qiziqmaydigan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mashg‘ulotlari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bor.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yoqqan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farovon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tinimsiz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mahsuli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87688" y="332656"/>
            <a:ext cx="56294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Mehnatning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tagi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rohat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2361" y="1276446"/>
            <a:ext cx="900100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aktab\Desktop\ixtisoslashtirilgan-maktablarga-qabu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636912"/>
            <a:ext cx="4006850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60033494</TotalTime>
  <Words>648</Words>
  <Application>Microsoft Office PowerPoint</Application>
  <PresentationFormat>Широкоэкранный</PresentationFormat>
  <Paragraphs>139</Paragraphs>
  <Slides>19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 O‘zbek tili</vt:lpstr>
      <vt:lpstr>MUSTAQIL BAJARISH UCHUN TOPSHIRIQLAR</vt:lpstr>
      <vt:lpstr>Topshiriqlarni tekshiramiz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Mehnatning mahsuli</vt:lpstr>
      <vt:lpstr>Oddiygina misol</vt:lpstr>
      <vt:lpstr>Irodangizni mustahkamlang!</vt:lpstr>
      <vt:lpstr>Mehnatning tagi rohat</vt:lpstr>
      <vt:lpstr>Savollar</vt:lpstr>
      <vt:lpstr>Презентация PowerPoint</vt:lpstr>
      <vt:lpstr>Tasviriy diktant</vt:lpstr>
      <vt:lpstr>Tasviriy diktant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1786</cp:revision>
  <dcterms:created xsi:type="dcterms:W3CDTF">2020-08-03T09:44:14Z</dcterms:created>
  <dcterms:modified xsi:type="dcterms:W3CDTF">2020-11-25T09:28:20Z</dcterms:modified>
</cp:coreProperties>
</file>