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314" r:id="rId2"/>
    <p:sldId id="615" r:id="rId3"/>
    <p:sldId id="616" r:id="rId4"/>
    <p:sldId id="617" r:id="rId5"/>
    <p:sldId id="603" r:id="rId6"/>
    <p:sldId id="625" r:id="rId7"/>
    <p:sldId id="627" r:id="rId8"/>
    <p:sldId id="619" r:id="rId9"/>
    <p:sldId id="628" r:id="rId10"/>
    <p:sldId id="620" r:id="rId11"/>
    <p:sldId id="621" r:id="rId12"/>
    <p:sldId id="629" r:id="rId13"/>
    <p:sldId id="630" r:id="rId14"/>
    <p:sldId id="631" r:id="rId15"/>
    <p:sldId id="605" r:id="rId16"/>
    <p:sldId id="606" r:id="rId17"/>
    <p:sldId id="632" r:id="rId18"/>
    <p:sldId id="633" r:id="rId19"/>
    <p:sldId id="623" r:id="rId20"/>
    <p:sldId id="271" r:id="rId21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00FF"/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380" autoAdjust="0"/>
  </p:normalViewPr>
  <p:slideViewPr>
    <p:cSldViewPr>
      <p:cViewPr varScale="1">
        <p:scale>
          <a:sx n="63" d="100"/>
          <a:sy n="63" d="100"/>
        </p:scale>
        <p:origin x="-522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70" y="319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E0389D4-A586-41DF-B01A-F32B87A191DB}" type="datetimeFigureOut">
              <a:rPr lang="ru-RU"/>
              <a:pPr>
                <a:defRPr/>
              </a:pPr>
              <a:t>22.11.2020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E46D7DF-68EC-4700-8A3E-D13F9F0E9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6434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85000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85000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093003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8500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8500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8500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85000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8500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285000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85000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85000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850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87D44-BF3B-4C85-8FFA-D310E6017BF1}" type="datetimeFigureOut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443DC-FF36-4350-B26A-6ABAEA5764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B1FE-2052-43F1-9A73-545F81446949}" type="datetimeFigureOut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372CC-A07C-4914-86EA-2EDBBF46F4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B3701-F521-4B9B-9BA9-DA4D2500AFAD}" type="datetimeFigureOut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6DDA0-DB02-49B4-BA2C-4171E3AE9F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C2B8-A49D-424E-91D9-02A853585DDD}" type="datetimeFigureOut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F6E83-2C89-4073-93E3-AC4131933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8D954-5F01-484C-8CB1-B936D8B36C81}" type="datetimeFigureOut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1CF01-1E23-45B2-83A2-3BB8D4804B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circl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6BC5B995-8579-45BC-B33E-430FA97978EF}" type="datetimeFigureOut">
              <a:rPr lang="en-US"/>
              <a:pPr>
                <a:defRPr/>
              </a:pPr>
              <a:t>11/22/2020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AF1C260-9294-49E1-8316-6344D3DB1A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</p:sldLayoutIdLst>
  <p:transition spd="med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055440" y="2708920"/>
            <a:ext cx="6696744" cy="2148343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Mavzu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44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O‘rin-payt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kelishigining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qo‘llanishi</a:t>
            </a:r>
            <a:endParaRPr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479376" y="2780928"/>
            <a:ext cx="504056" cy="2016224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42539" y="1146175"/>
            <a:ext cx="1011236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029" name="Picture 5" descr="C:\Users\Maktab\Desktop\komnata-dlya-shkolnika-25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6" cstate="print"/>
          <a:srcRect l="1842" r="1842"/>
          <a:stretch>
            <a:fillRect/>
          </a:stretch>
        </p:blipFill>
        <p:spPr bwMode="auto">
          <a:xfrm>
            <a:off x="9480376" y="2708920"/>
            <a:ext cx="2085057" cy="34067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7368" y="1628800"/>
            <a:ext cx="2232248" cy="42992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senda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tomda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uchda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95800" y="188640"/>
            <a:ext cx="37753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Fonetik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71664" y="1628800"/>
            <a:ext cx="2160240" cy="42992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otda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o‘tda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sutda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35960" y="1628800"/>
            <a:ext cx="2448272" cy="42992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balandda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qandda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Samadda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544272" y="1628800"/>
            <a:ext cx="3024336" cy="429925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Soat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uchda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tongda</a:t>
            </a:r>
            <a:endParaRPr lang="en-US" sz="4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tunda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5360" y="1268760"/>
            <a:ext cx="11521280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2-topshiriq.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Tinglang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jihozlari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nomlarini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daftaringizga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95800" y="188640"/>
            <a:ext cx="36808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Mebel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do‘koni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7368" y="2636912"/>
            <a:ext cx="5184576" cy="37856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>
              <a:spcBef>
                <a:spcPts val="1200"/>
              </a:spcBef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Mebel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do‘konida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>
              <a:spcBef>
                <a:spcPts val="1200"/>
              </a:spcBef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jihozlari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sotiladi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742950" indent="-742950">
              <a:spcBef>
                <a:spcPts val="1200"/>
              </a:spcBef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Yumshoq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mebellar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>
              <a:spcBef>
                <a:spcPts val="1200"/>
              </a:spcBef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ikkinchi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qavatga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>
              <a:spcBef>
                <a:spcPts val="1200"/>
              </a:spcBef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joylashtirilgan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Maktab\Desktop\1503759976pand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23991" y="2780928"/>
            <a:ext cx="5650389" cy="3600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5360" y="1268760"/>
            <a:ext cx="11521280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2-topshiriq.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Tinglang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jihozlari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nomlarini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daftaringizga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95800" y="188640"/>
            <a:ext cx="36808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Mebel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do‘koni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72064" y="2564904"/>
            <a:ext cx="5184576" cy="37856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>
              <a:spcBef>
                <a:spcPts val="1200"/>
              </a:spcBef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qavat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qizil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gilam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>
              <a:spcBef>
                <a:spcPts val="1200"/>
              </a:spcBef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solingan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zinadan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>
              <a:spcBef>
                <a:spcPts val="1200"/>
              </a:spcBef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chiqiladi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Bu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yerda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>
              <a:spcBef>
                <a:spcPts val="1200"/>
              </a:spcBef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sariq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yashil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qora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>
              <a:spcBef>
                <a:spcPts val="1200"/>
              </a:spcBef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rangli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divanlar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bor.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3" name="Picture 5" descr="C:\Users\Maktab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376" y="2420888"/>
            <a:ext cx="2917090" cy="2016224"/>
          </a:xfrm>
          <a:prstGeom prst="rect">
            <a:avLst/>
          </a:prstGeom>
          <a:noFill/>
        </p:spPr>
      </p:pic>
      <p:pic>
        <p:nvPicPr>
          <p:cNvPr id="2054" name="Picture 6" descr="C:\Users\Maktab\Desktop\22a7a3173bc7a565f07c19d0ff0d52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5720" y="2420888"/>
            <a:ext cx="2880320" cy="2102424"/>
          </a:xfrm>
          <a:prstGeom prst="rect">
            <a:avLst/>
          </a:prstGeom>
          <a:noFill/>
        </p:spPr>
      </p:pic>
      <p:pic>
        <p:nvPicPr>
          <p:cNvPr id="2057" name="Picture 9" descr="C:\Users\Maktab\Desktop\unnamed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1344" y="4365104"/>
            <a:ext cx="3231114" cy="2232248"/>
          </a:xfrm>
          <a:prstGeom prst="rect">
            <a:avLst/>
          </a:prstGeom>
          <a:noFill/>
        </p:spPr>
      </p:pic>
      <p:pic>
        <p:nvPicPr>
          <p:cNvPr id="2058" name="Picture 10" descr="C:\Users\Maktab\Desktop\445545114_174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575720" y="4509120"/>
            <a:ext cx="2923310" cy="194421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5360" y="1268760"/>
            <a:ext cx="11521280" cy="10772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2-topshiriq.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Tinglang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Unda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jihozlari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nomlarini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daftaringizga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95800" y="188640"/>
            <a:ext cx="36808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Mebel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do‘koni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7368" y="2852936"/>
            <a:ext cx="5184576" cy="30162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>
              <a:spcBef>
                <a:spcPts val="1200"/>
              </a:spcBef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Biz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uyimizga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qora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>
              <a:spcBef>
                <a:spcPts val="1200"/>
              </a:spcBef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divan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o‘rindig‘i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qora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>
              <a:spcBef>
                <a:spcPts val="1200"/>
              </a:spcBef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rangli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oltita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stul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sotib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>
              <a:spcBef>
                <a:spcPts val="1200"/>
              </a:spcBef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oldik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Maktab\Desktop\divan-v-stile-loft-3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23992" y="2420888"/>
            <a:ext cx="3686809" cy="1728192"/>
          </a:xfrm>
          <a:prstGeom prst="rect">
            <a:avLst/>
          </a:prstGeom>
          <a:noFill/>
        </p:spPr>
      </p:pic>
      <p:pic>
        <p:nvPicPr>
          <p:cNvPr id="3076" name="Picture 4" descr="C:\Users\Maktab\Desktop\617P6CfW5cL._AC_SX522_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28248" y="4293096"/>
            <a:ext cx="3528392" cy="227790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381092" y="214290"/>
            <a:ext cx="95012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“XOTIRA  MASHQI”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 descr="C:\Users\Maktab\Desktop\уящяф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360" y="2060848"/>
            <a:ext cx="3638866" cy="36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4439816" y="1556792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  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130113" y="1772816"/>
            <a:ext cx="8061887" cy="4046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yumshoq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mebel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мягкая мебель </a:t>
            </a:r>
          </a:p>
          <a:p>
            <a:pPr>
              <a:lnSpc>
                <a:spcPct val="150000"/>
              </a:lnSpc>
            </a:pPr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gilam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ковёр</a:t>
            </a:r>
            <a:endParaRPr lang="en-US" sz="4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o‘rindiq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сиденье</a:t>
            </a:r>
            <a:endParaRPr lang="en-US" sz="4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do‘kon</a:t>
            </a:r>
            <a:r>
              <a:rPr lang="en-US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4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магазин</a:t>
            </a: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2109105837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67408" y="1484784"/>
            <a:ext cx="10657184" cy="45550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buFontTx/>
              <a:buChar char="-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Onajon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ishga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borib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keling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Rahmat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qizim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Buvijon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yaxshi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qoling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Zerikmang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Rahmat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bolam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Akajon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sizga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imtihonda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omad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tilayman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1200"/>
              </a:spcBef>
              <a:buFontTx/>
              <a:buChar char="-"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Aytganing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kelsin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Rahmat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!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23792" y="188640"/>
            <a:ext cx="39950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Muomala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odobi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1344" y="188640"/>
            <a:ext cx="11809312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mashq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6712" y="1571612"/>
            <a:ext cx="184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776520" y="33569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39416" y="16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223595" y="1196752"/>
            <a:ext cx="11705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Jihozlarni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07368" y="1916832"/>
            <a:ext cx="11377264" cy="46907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Xona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o‘rtasida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yumshoq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stul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bor.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atrofida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oltita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stol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bor.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Sinfga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soat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osilgan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Javonning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ustiga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gilam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solingan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Devorga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billur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qandil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osilgan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Stol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tagiga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guldon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qo‘yilgan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Oynaga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dasturxon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osilgan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Polga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parda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solingan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4352617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1344" y="188640"/>
            <a:ext cx="11809312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Jihozlarni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o‘rniga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qo‘y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6712" y="1571612"/>
            <a:ext cx="184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776520" y="33569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39416" y="16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487488" y="3284984"/>
            <a:ext cx="9145016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atrofida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oltita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yumshoq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stul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bor.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3595" y="1196752"/>
            <a:ext cx="11705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Jihozlarni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87488" y="2132856"/>
            <a:ext cx="9145016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Xona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o‘rtasida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stol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bor.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87488" y="4437112"/>
            <a:ext cx="9145016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Sinf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devoriga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soat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osilgan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87488" y="5517232"/>
            <a:ext cx="9145016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Javonga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kitoblar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qo‘yilgan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4352617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1344" y="188640"/>
            <a:ext cx="11809312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Jihozlarni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o‘z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o‘rniga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qo‘y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6712" y="1571612"/>
            <a:ext cx="184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776520" y="33569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39416" y="16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775520" y="3356992"/>
            <a:ext cx="8424936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Xonada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billur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qandil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osilgan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3595" y="1196752"/>
            <a:ext cx="11705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Jihozlarni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o‘rniga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qo‘yib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gaplarni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ko‘chiring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775520" y="2276872"/>
            <a:ext cx="8424936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Polga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gilam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solingan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75520" y="4437112"/>
            <a:ext cx="8424936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Stolga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guldon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qo‘yilgan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75520" y="5517232"/>
            <a:ext cx="8424936" cy="76944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Stol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ustiga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dasturxon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yozilgan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4352617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1344" y="188640"/>
            <a:ext cx="11809312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ish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6712" y="1571612"/>
            <a:ext cx="1847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0776520" y="33569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839416" y="1628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35360" y="1772816"/>
            <a:ext cx="1170505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Darsxonada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nimalar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qilasiz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514350" indent="-514350">
              <a:lnSpc>
                <a:spcPct val="150000"/>
              </a:lnSpc>
            </a:pP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O‘rin-payt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kelishigi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qo‘shimchasi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smtClean="0">
                <a:latin typeface="Times New Roman" pitchFamily="18" charset="0"/>
                <a:cs typeface="Times New Roman" pitchFamily="18" charset="0"/>
              </a:rPr>
              <a:t>olmoshlarga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qo‘shilganda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qo‘llanadi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Сочинение на тему: Моя комната 🌸 примеры мини сочинений для 6 класса по  русскому языку, описание интерьера любимой комнаты, советы по описанию  помещ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Сочинение на тему: Моя комната 🌸 примеры мини сочинений для 6 класса по  русскому языку, описание интерьера любимой комнаты, советы по описанию  помещ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30" name="AutoShape 6" descr="Сочинение на тему: Моя комната 🌸 примеры мини сочинений для 6 класса по  русскому языку, описание интерьера любимой комнаты, советы по описанию  помещен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94352617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368" y="1268760"/>
            <a:ext cx="7416824" cy="30963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1.  </a:t>
            </a:r>
            <a:r>
              <a:rPr lang="en-US" sz="3600" i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3-mashq.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so‘zlardan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bir-biriga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tanlab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qo‘shimchasi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yordamiada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birikmasi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ko‘chirib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(107-bet)</a:t>
            </a:r>
          </a:p>
        </p:txBody>
      </p:sp>
      <p:pic>
        <p:nvPicPr>
          <p:cNvPr id="7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6240" y="2132856"/>
            <a:ext cx="3384376" cy="354553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79376" y="4509120"/>
            <a:ext cx="7344816" cy="20162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O‘rin-payt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kelishigida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kelgan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ishtirokida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4-5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gap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.(107-bet)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1628800"/>
            <a:ext cx="7416824" cy="20882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Qayerda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kimda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so‘roqlariga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bo‘ladigan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ishtirokida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ikkitadan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gap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6240" y="2132856"/>
            <a:ext cx="3384376" cy="354553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07368" y="3933056"/>
            <a:ext cx="7344816" cy="20162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Namuna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Men </a:t>
            </a:r>
            <a:r>
              <a:rPr lang="en-US" sz="3600" b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kutubxonada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Karimni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ko‘rdim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en-US" sz="36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ukamda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bor.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63352" y="1268760"/>
            <a:ext cx="11593288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qo‘shimchasi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yordamida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birikmasi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ko‘chirib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15880" y="188640"/>
            <a:ext cx="25362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3 -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911424" y="2636912"/>
            <a:ext cx="2448272" cy="914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hovli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639616" y="4005064"/>
            <a:ext cx="2448272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bor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583832" y="2420888"/>
            <a:ext cx="2448272" cy="9144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maktab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807968" y="3789040"/>
            <a:ext cx="2880320" cy="914400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navbatchi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5447928" y="5301208"/>
            <a:ext cx="2448272" cy="914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bog‘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8688288" y="4797152"/>
            <a:ext cx="2448272" cy="9144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o‘sadi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8688288" y="2492896"/>
            <a:ext cx="2448272" cy="9144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bajardi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839416" y="5085184"/>
            <a:ext cx="2448272" cy="914400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63352" y="1268760"/>
            <a:ext cx="11593288" cy="95410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mosini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tanlab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qo‘shimchasi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yordamida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birikmasi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yoki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ko‘chirib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91744" y="188640"/>
            <a:ext cx="49343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Mashqni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bajaramiz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79376" y="2492896"/>
            <a:ext cx="4608512" cy="9144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maktab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navbatchi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96000" y="2564904"/>
            <a:ext cx="4968552" cy="914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Bog‘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turli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daraxtlar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o‘sadi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11424" y="4005064"/>
            <a:ext cx="4608512" cy="10081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navbatchiligim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bajardim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816080" y="3933056"/>
            <a:ext cx="4608512" cy="9144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Hovlimiz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gullar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bor.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631504" y="5445224"/>
            <a:ext cx="4608512" cy="9361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Atirgul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maktab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hovlisi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o‘sadi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248128" y="5373216"/>
            <a:ext cx="4608512" cy="100811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bog‘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hovli</a:t>
            </a:r>
            <a:r>
              <a:rPr lang="en-US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yurdim</a:t>
            </a:r>
            <a:r>
              <a:rPr lang="en-US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14" grpId="0" animBg="1"/>
      <p:bldP spid="17" grpId="0" animBg="1"/>
      <p:bldP spid="18" grpId="0" animBg="1"/>
      <p:bldP spid="20" grpId="0" animBg="1"/>
      <p:bldP spid="22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5360" y="1268760"/>
            <a:ext cx="11593288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savollarga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O‘rin-payt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kelishigidagi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aniqlang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43872" y="188640"/>
            <a:ext cx="28504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1-topshiriq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1384" y="1916832"/>
            <a:ext cx="11017224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Darsxonangizda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jihozlar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51384" y="2708920"/>
            <a:ext cx="11017224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Darsxonamda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stol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stul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javoni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kompyuter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bor.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3392" y="3501008"/>
            <a:ext cx="10945216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Ukangizga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yordam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berdingiz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3392" y="4293096"/>
            <a:ext cx="10945216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Ukamga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vazifalarida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yordam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berdim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 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3392" y="5085184"/>
            <a:ext cx="10945216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Xonangizning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devorida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nimalar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osilgan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5400" y="5877272"/>
            <a:ext cx="10873208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Xonamning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smtClean="0">
                <a:latin typeface="Times New Roman" pitchFamily="18" charset="0"/>
                <a:cs typeface="Times New Roman" pitchFamily="18" charset="0"/>
              </a:rPr>
              <a:t>devorida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xarita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rasmlar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bor. </a:t>
            </a:r>
          </a:p>
        </p:txBody>
      </p:sp>
    </p:spTree>
    <p:extLst>
      <p:ext uri="{BB962C8B-B14F-4D97-AF65-F5344CB8AC3E}">
        <p14:creationId xmlns=""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  <p:bldP spid="9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5360" y="1268760"/>
            <a:ext cx="11593288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savollarga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javob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O‘rin-payt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kelishigidagi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aniqlang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43872" y="188640"/>
            <a:ext cx="28504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1-topshiriq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3392" y="2276872"/>
            <a:ext cx="10945216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tanlashda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kimlarga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murojaat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qilasiz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3392" y="3356992"/>
            <a:ext cx="10945216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Kitob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tanlashda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kutubxonachiga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murojaat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qilaman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3392" y="4293096"/>
            <a:ext cx="10945216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Sevimli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narsangizni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qayerda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saqlaysiz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3392" y="5301208"/>
            <a:ext cx="10945216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Sevimli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narsalarimni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alohida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joyda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saqlayman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  <p:bldP spid="9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/>
        </p:nvSpPr>
        <p:spPr>
          <a:xfrm>
            <a:off x="1546998" y="214290"/>
            <a:ext cx="9144000" cy="1846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Yodda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tuting</a:t>
            </a:r>
            <a:r>
              <a:rPr lang="en-US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/>
              <a:t/>
            </a:r>
            <a:br>
              <a:rPr lang="en-US" sz="3600" dirty="0"/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C:\Documents and Settings\User\Рабочий стол\онлайн дарс\1-дарсга расмлар\IMG_20200805_062549_47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79500" cy="1071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79376" y="1484784"/>
            <a:ext cx="11233248" cy="45983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O‘rin-payt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kelishigi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qo‘shimchasi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shu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o‘sha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olmoshlariga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qo‘shilganda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undan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oldin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bitta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tovushi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orttiriladi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Qarang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u +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shu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</a:t>
            </a:r>
            <a:r>
              <a:rPr lang="en-US" sz="4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shunda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69345124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5360" y="1268760"/>
            <a:ext cx="11473952" cy="95410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birikmalarini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joylashtirib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Составьте предложения,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расставив слова и словосочетания в нужном порядке.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43872" y="188640"/>
            <a:ext cx="22541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83432" y="2348880"/>
            <a:ext cx="10225136" cy="9361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men,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nonushta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qilaman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7.00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83432" y="3501008"/>
            <a:ext cx="10225136" cy="9361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Qilaman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maktabdan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tushlik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83432" y="4653136"/>
            <a:ext cx="10225136" cy="9361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Onamga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ishlarida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yordamlashaman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83432" y="5733256"/>
            <a:ext cx="10225136" cy="8640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4. 19.00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bajarib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bo‘laman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vazifalarimni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7" grpId="0" animBg="1"/>
      <p:bldP spid="9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23392" y="1268760"/>
            <a:ext cx="11089232" cy="95410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birikmalarini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joylashtirib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Составьте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предложения,расставив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слова и словосочетания в нужном порядке.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43872" y="188640"/>
            <a:ext cx="22541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mashq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83432" y="2420888"/>
            <a:ext cx="10153128" cy="9361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Men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7.00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nonushta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qilaman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83432" y="3573016"/>
            <a:ext cx="10153128" cy="9361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Maktabdan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tushlik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qilaman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83432" y="4653136"/>
            <a:ext cx="10153128" cy="9361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Onamga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ishlarida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yordamlashaman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83432" y="5733256"/>
            <a:ext cx="10153128" cy="8640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Soat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19.00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vazifalarimni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bajarib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bo‘laman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7" grpId="0" animBg="1"/>
      <p:bldP spid="9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20000"/>
            <a:lumOff val="80000"/>
          </a:schemeClr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64052072</TotalTime>
  <Words>766</Words>
  <Application>Microsoft Office PowerPoint</Application>
  <PresentationFormat>Произвольный</PresentationFormat>
  <Paragraphs>145</Paragraphs>
  <Slides>20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Theme</vt:lpstr>
      <vt:lpstr> O‘zbek tili</vt:lpstr>
      <vt:lpstr>MUSTAQIL BAJARISH UCHUN TOPSHIRIQLAR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2- mashq</vt:lpstr>
      <vt:lpstr>Jihozlarni o‘z o‘rniga qo‘y</vt:lpstr>
      <vt:lpstr>Jihozlarni o‘z o‘rniga qo‘y</vt:lpstr>
      <vt:lpstr>Mustaqil ish</vt:lpstr>
      <vt:lpstr>MUSTAQIL BAJARISH UCHUN TOPSHIRIQLAR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Maktab</cp:lastModifiedBy>
  <cp:revision>1790</cp:revision>
  <dcterms:created xsi:type="dcterms:W3CDTF">2020-08-03T09:44:14Z</dcterms:created>
  <dcterms:modified xsi:type="dcterms:W3CDTF">2020-11-22T17:31:20Z</dcterms:modified>
</cp:coreProperties>
</file>