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314" r:id="rId2"/>
    <p:sldId id="615" r:id="rId3"/>
    <p:sldId id="616" r:id="rId4"/>
    <p:sldId id="617" r:id="rId5"/>
    <p:sldId id="603" r:id="rId6"/>
    <p:sldId id="625" r:id="rId7"/>
    <p:sldId id="627" r:id="rId8"/>
    <p:sldId id="619" r:id="rId9"/>
    <p:sldId id="628" r:id="rId10"/>
    <p:sldId id="620" r:id="rId11"/>
    <p:sldId id="621" r:id="rId12"/>
    <p:sldId id="629" r:id="rId13"/>
    <p:sldId id="630" r:id="rId14"/>
    <p:sldId id="631" r:id="rId15"/>
    <p:sldId id="605" r:id="rId16"/>
    <p:sldId id="606" r:id="rId17"/>
    <p:sldId id="632" r:id="rId18"/>
    <p:sldId id="633" r:id="rId19"/>
    <p:sldId id="623" r:id="rId20"/>
    <p:sldId id="271" r:id="rId21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FF"/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522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70" y="319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E0389D4-A586-41DF-B01A-F32B87A191DB}" type="datetimeFigureOut">
              <a:rPr lang="ru-RU"/>
              <a:pPr>
                <a:defRPr/>
              </a:pPr>
              <a:t>22.11.2020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E46D7DF-68EC-4700-8A3E-D13F9F0E9C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64349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85000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85000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093003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8500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8500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8500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8500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8500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85000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85000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85000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8500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87D44-BF3B-4C85-8FFA-D310E6017BF1}" type="datetimeFigureOut">
              <a:rPr lang="en-US"/>
              <a:pPr>
                <a:defRPr/>
              </a:pPr>
              <a:t>11/22/2020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443DC-FF36-4350-B26A-6ABAEA5764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B1FE-2052-43F1-9A73-545F81446949}" type="datetimeFigureOut">
              <a:rPr lang="en-US"/>
              <a:pPr>
                <a:defRPr/>
              </a:pPr>
              <a:t>11/22/2020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372CC-A07C-4914-86EA-2EDBBF46F4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B3701-F521-4B9B-9BA9-DA4D2500AFAD}" type="datetimeFigureOut">
              <a:rPr lang="en-US"/>
              <a:pPr>
                <a:defRPr/>
              </a:pPr>
              <a:t>11/22/2020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DDA0-DB02-49B4-BA2C-4171E3AE9F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5C2B8-A49D-424E-91D9-02A853585DDD}" type="datetimeFigureOut">
              <a:rPr lang="en-US"/>
              <a:pPr>
                <a:defRPr/>
              </a:pPr>
              <a:t>11/22/2020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6E83-2C89-4073-93E3-AC41319335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8D954-5F01-484C-8CB1-B936D8B36C81}" type="datetimeFigureOut">
              <a:rPr lang="en-US"/>
              <a:pPr>
                <a:defRPr/>
              </a:pPr>
              <a:t>11/22/2020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1CF01-1E23-45B2-83A2-3BB8D4804B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circl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88" y="1133475"/>
            <a:ext cx="11949112" cy="559911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214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288" y="150813"/>
            <a:ext cx="11949112" cy="90646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2140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588" y="215900"/>
            <a:ext cx="10918825" cy="3159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29" name="Holder 3"/>
          <p:cNvSpPr>
            <a:spLocks noGrp="1"/>
          </p:cNvSpPr>
          <p:nvPr>
            <p:ph type="body" idx="1"/>
          </p:nvPr>
        </p:nvSpPr>
        <p:spPr bwMode="auto">
          <a:xfrm>
            <a:off x="877888" y="2290763"/>
            <a:ext cx="104362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4963" y="6378575"/>
            <a:ext cx="3902075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8575"/>
            <a:ext cx="2803525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6BC5B995-8579-45BC-B33E-430FA97978EF}" type="datetimeFigureOut">
              <a:rPr lang="en-US"/>
              <a:pPr>
                <a:defRPr/>
              </a:pPr>
              <a:t>11/22/2020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875" y="6378575"/>
            <a:ext cx="2803525" cy="2762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AF1C260-9294-49E1-8316-6344D3DB1A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</p:sldLayoutIdLst>
  <p:transition spd="med">
    <p:circl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8572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1714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30363" indent="-25876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173288" indent="-34448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2"/>
          <p:cNvSpPr>
            <a:spLocks noChangeArrowheads="1"/>
          </p:cNvSpPr>
          <p:nvPr/>
        </p:nvSpPr>
        <p:spPr bwMode="auto">
          <a:xfrm>
            <a:off x="1588" y="3175"/>
            <a:ext cx="12176125" cy="2157413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14" name="object 3">
            <a:extLst/>
          </p:cNvPr>
          <p:cNvSpPr txBox="1">
            <a:spLocks noGrp="1"/>
          </p:cNvSpPr>
          <p:nvPr>
            <p:ph type="title"/>
          </p:nvPr>
        </p:nvSpPr>
        <p:spPr>
          <a:xfrm>
            <a:off x="2087563" y="561975"/>
            <a:ext cx="6980237" cy="942975"/>
          </a:xfrm>
        </p:spPr>
        <p:txBody>
          <a:bodyPr vert="horz" tIns="30868" rtlCol="0" anchor="ctr"/>
          <a:lstStyle/>
          <a:p>
            <a:pPr marL="26842" algn="l">
              <a:spcBef>
                <a:spcPts val="241"/>
              </a:spcBef>
              <a:defRPr/>
            </a:pPr>
            <a:r>
              <a:rPr lang="ru-RU" sz="5900" spc="1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900" spc="1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5900" spc="1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900" spc="11" dirty="0" err="1">
                <a:latin typeface="Arial" panose="020B0604020202020204" pitchFamily="34" charset="0"/>
                <a:cs typeface="Arial" panose="020B0604020202020204" pitchFamily="34" charset="0"/>
              </a:rPr>
              <a:t>tili</a:t>
            </a:r>
            <a:endParaRPr sz="5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/>
          </p:cNvPr>
          <p:cNvSpPr txBox="1"/>
          <p:nvPr/>
        </p:nvSpPr>
        <p:spPr>
          <a:xfrm>
            <a:off x="1055440" y="2708920"/>
            <a:ext cx="6696744" cy="2148343"/>
          </a:xfrm>
          <a:prstGeom prst="rect">
            <a:avLst/>
          </a:prstGeom>
        </p:spPr>
        <p:txBody>
          <a:bodyPr wrap="square" lIns="0" tIns="29526" rIns="0" bIns="0">
            <a:spAutoFit/>
          </a:bodyPr>
          <a:lstStyle/>
          <a:p>
            <a:pPr marL="38920">
              <a:spcBef>
                <a:spcPts val="233"/>
              </a:spcBef>
              <a:defRPr/>
            </a:pPr>
            <a:r>
              <a:rPr lang="en-US" sz="40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Mavzu</a:t>
            </a:r>
            <a:r>
              <a:rPr lang="en-US" sz="40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4400" b="1" dirty="0" smtClean="0">
              <a:solidFill>
                <a:srgbClr val="2365C7"/>
              </a:solidFill>
              <a:latin typeface="Times New Roman" pitchFamily="18" charset="0"/>
              <a:cs typeface="Times New Roman" pitchFamily="18" charset="0"/>
            </a:endParaRPr>
          </a:p>
          <a:p>
            <a:pPr marL="38920">
              <a:spcBef>
                <a:spcPts val="233"/>
              </a:spcBef>
              <a:defRPr/>
            </a:pPr>
            <a:r>
              <a:rPr lang="en-US" sz="48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O‘rin-payt</a:t>
            </a:r>
            <a:r>
              <a:rPr lang="en-US" sz="48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kelishigining</a:t>
            </a:r>
            <a:r>
              <a:rPr lang="en-US" sz="48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qo‘llanishi</a:t>
            </a:r>
            <a:endParaRPr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object 5"/>
          <p:cNvSpPr>
            <a:spLocks noChangeArrowheads="1"/>
          </p:cNvSpPr>
          <p:nvPr/>
        </p:nvSpPr>
        <p:spPr bwMode="auto">
          <a:xfrm>
            <a:off x="479376" y="2780928"/>
            <a:ext cx="504056" cy="2016224"/>
          </a:xfrm>
          <a:custGeom>
            <a:avLst/>
            <a:gdLst>
              <a:gd name="T0" fmla="*/ 0 w 344170"/>
              <a:gd name="T1" fmla="*/ 0 h 680719"/>
              <a:gd name="T2" fmla="*/ 344170 w 344170"/>
              <a:gd name="T3" fmla="*/ 680719 h 680719"/>
            </a:gdLst>
            <a:ahLst/>
            <a:cxnLst/>
            <a:rect l="T0" t="T1" r="T2" b="T3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3079" name="object 9"/>
          <p:cNvSpPr>
            <a:spLocks noChangeArrowheads="1"/>
          </p:cNvSpPr>
          <p:nvPr/>
        </p:nvSpPr>
        <p:spPr bwMode="auto">
          <a:xfrm>
            <a:off x="9940925" y="482600"/>
            <a:ext cx="1276350" cy="1276350"/>
          </a:xfrm>
          <a:custGeom>
            <a:avLst/>
            <a:gdLst>
              <a:gd name="T0" fmla="*/ 0 w 603885"/>
              <a:gd name="T1" fmla="*/ 0 h 603885"/>
              <a:gd name="T2" fmla="*/ 603885 w 603885"/>
              <a:gd name="T3" fmla="*/ 603885 h 603885"/>
            </a:gdLst>
            <a:ahLst/>
            <a:cxnLst/>
            <a:rect l="T0" t="T1" r="T2" b="T3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3080" name="object 10"/>
          <p:cNvSpPr>
            <a:spLocks noChangeArrowheads="1"/>
          </p:cNvSpPr>
          <p:nvPr/>
        </p:nvSpPr>
        <p:spPr bwMode="auto">
          <a:xfrm>
            <a:off x="9940925" y="482600"/>
            <a:ext cx="1276350" cy="1276350"/>
          </a:xfrm>
          <a:custGeom>
            <a:avLst/>
            <a:gdLst>
              <a:gd name="T0" fmla="*/ 0 w 603885"/>
              <a:gd name="T1" fmla="*/ 0 h 603885"/>
              <a:gd name="T2" fmla="*/ 603885 w 603885"/>
              <a:gd name="T3" fmla="*/ 603885 h 603885"/>
            </a:gdLst>
            <a:ahLst/>
            <a:cxnLst/>
            <a:rect l="T0" t="T1" r="T2" b="T3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noFill/>
          <a:ln w="30481">
            <a:solidFill>
              <a:srgbClr val="FEFEFE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22" name="object 12">
            <a:extLst/>
          </p:cNvPr>
          <p:cNvSpPr txBox="1"/>
          <p:nvPr/>
        </p:nvSpPr>
        <p:spPr>
          <a:xfrm>
            <a:off x="10410825" y="527050"/>
            <a:ext cx="366713" cy="787400"/>
          </a:xfrm>
          <a:prstGeom prst="rect">
            <a:avLst/>
          </a:prstGeom>
        </p:spPr>
        <p:txBody>
          <a:bodyPr lIns="0" tIns="33554" rIns="0" bIns="0">
            <a:spAutoFit/>
          </a:bodyPr>
          <a:lstStyle/>
          <a:p>
            <a:pPr>
              <a:spcBef>
                <a:spcPts val="265"/>
              </a:spcBef>
              <a:defRPr/>
            </a:pPr>
            <a:r>
              <a:rPr lang="en-US" sz="4800" b="1" spc="21" dirty="0">
                <a:solidFill>
                  <a:srgbClr val="FEFEFE"/>
                </a:solidFill>
                <a:latin typeface="Arial"/>
                <a:cs typeface="Arial"/>
              </a:rPr>
              <a:t>5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23" name="object 13">
            <a:extLst/>
          </p:cNvPr>
          <p:cNvSpPr txBox="1"/>
          <p:nvPr/>
        </p:nvSpPr>
        <p:spPr>
          <a:xfrm>
            <a:off x="10142539" y="1146175"/>
            <a:ext cx="1011236" cy="456636"/>
          </a:xfrm>
          <a:prstGeom prst="rect">
            <a:avLst/>
          </a:prstGeom>
        </p:spPr>
        <p:txBody>
          <a:bodyPr wrap="square" lIns="0" tIns="25500" rIns="0" bIns="0">
            <a:spAutoFit/>
          </a:bodyPr>
          <a:lstStyle/>
          <a:p>
            <a:pPr algn="ctr">
              <a:spcBef>
                <a:spcPts val="201"/>
              </a:spcBef>
              <a:defRPr/>
            </a:pPr>
            <a:r>
              <a:rPr sz="2800" b="1" spc="-11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800" b="1" dirty="0">
              <a:latin typeface="Arial"/>
              <a:cs typeface="Arial"/>
            </a:endParaRPr>
          </a:p>
        </p:txBody>
      </p:sp>
      <p:sp>
        <p:nvSpPr>
          <p:cNvPr id="3083" name="object 31"/>
          <p:cNvSpPr>
            <a:spLocks noChangeArrowheads="1"/>
          </p:cNvSpPr>
          <p:nvPr/>
        </p:nvSpPr>
        <p:spPr bwMode="auto">
          <a:xfrm>
            <a:off x="742950" y="750888"/>
            <a:ext cx="269875" cy="404812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4" name="object 32"/>
          <p:cNvSpPr>
            <a:spLocks noChangeArrowheads="1"/>
          </p:cNvSpPr>
          <p:nvPr/>
        </p:nvSpPr>
        <p:spPr bwMode="auto">
          <a:xfrm>
            <a:off x="1071563" y="673100"/>
            <a:ext cx="269875" cy="4826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5" name="object 33"/>
          <p:cNvSpPr>
            <a:spLocks noChangeArrowheads="1"/>
          </p:cNvSpPr>
          <p:nvPr/>
        </p:nvSpPr>
        <p:spPr bwMode="auto">
          <a:xfrm>
            <a:off x="1398588" y="828675"/>
            <a:ext cx="269875" cy="327025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6" name="object 34"/>
          <p:cNvSpPr>
            <a:spLocks noChangeArrowheads="1"/>
          </p:cNvSpPr>
          <p:nvPr/>
        </p:nvSpPr>
        <p:spPr bwMode="auto">
          <a:xfrm>
            <a:off x="993775" y="1214438"/>
            <a:ext cx="520700" cy="346075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pic>
        <p:nvPicPr>
          <p:cNvPr id="1029" name="Picture 5" descr="C:\Users\Maktab\Desktop\komnata-dlya-shkolnika-25.jpg"/>
          <p:cNvPicPr>
            <a:picLocks noGrp="1" noChangeAspect="1" noChangeArrowheads="1"/>
          </p:cNvPicPr>
          <p:nvPr>
            <p:ph type="pic" sz="quarter" idx="12"/>
          </p:nvPr>
        </p:nvPicPr>
        <p:blipFill>
          <a:blip r:embed="rId6" cstate="print"/>
          <a:srcRect l="1842" r="1842"/>
          <a:stretch>
            <a:fillRect/>
          </a:stretch>
        </p:blipFill>
        <p:spPr bwMode="auto">
          <a:xfrm>
            <a:off x="9480376" y="2708920"/>
            <a:ext cx="2085057" cy="34067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7368" y="1628800"/>
            <a:ext cx="2232248" cy="42992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senda</a:t>
            </a: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tomda</a:t>
            </a: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uchda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95800" y="188640"/>
            <a:ext cx="37753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Fonetik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mashq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71664" y="1628800"/>
            <a:ext cx="2160240" cy="42992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otda</a:t>
            </a: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o‘tda</a:t>
            </a: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sutda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35960" y="1628800"/>
            <a:ext cx="2448272" cy="42992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balandda</a:t>
            </a: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qandda</a:t>
            </a: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Samadda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44272" y="1628800"/>
            <a:ext cx="3024336" cy="42992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Soat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uchda</a:t>
            </a: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tongda</a:t>
            </a: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tunda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024829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5360" y="1268760"/>
            <a:ext cx="11521280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2-topshiriq.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O‘qing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Tinglang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So‘zlang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Unda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jihozlari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nomlarini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daftaringizga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ko‘chiring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95800" y="188640"/>
            <a:ext cx="36808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Mebel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do‘koni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368" y="2636912"/>
            <a:ext cx="5184576" cy="37856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742950" indent="-742950">
              <a:spcBef>
                <a:spcPts val="1200"/>
              </a:spcBef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Mebel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do‘konida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42950" indent="-742950">
              <a:spcBef>
                <a:spcPts val="1200"/>
              </a:spcBef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jihozlari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sotiladi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742950" indent="-742950">
              <a:spcBef>
                <a:spcPts val="1200"/>
              </a:spcBef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Yumshoq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mebellar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42950" indent="-742950">
              <a:spcBef>
                <a:spcPts val="1200"/>
              </a:spcBef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ikkinchi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qavatga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42950" indent="-742950">
              <a:spcBef>
                <a:spcPts val="1200"/>
              </a:spcBef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joylashtirilgan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Maktab\Desktop\1503759976pand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23991" y="2780928"/>
            <a:ext cx="5650389" cy="3600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14024829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5360" y="1268760"/>
            <a:ext cx="11521280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2-topshiriq.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O‘qing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Tinglang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So‘zlang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Unda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jihozlari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nomlarini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daftaringizga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ko‘chiring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95800" y="188640"/>
            <a:ext cx="36808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Mebel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do‘koni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72064" y="2564904"/>
            <a:ext cx="5184576" cy="37856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742950" indent="-742950">
              <a:spcBef>
                <a:spcPts val="1200"/>
              </a:spcBef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qavat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qizil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gilam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42950" indent="-742950">
              <a:spcBef>
                <a:spcPts val="1200"/>
              </a:spcBef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solingan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zinadan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42950" indent="-742950">
              <a:spcBef>
                <a:spcPts val="1200"/>
              </a:spcBef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chiqiladi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Bu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yerda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42950" indent="-742950">
              <a:spcBef>
                <a:spcPts val="1200"/>
              </a:spcBef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oq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sariq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yashil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qora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42950" indent="-742950">
              <a:spcBef>
                <a:spcPts val="1200"/>
              </a:spcBef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rangli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divanlar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bor.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 descr="C:\Users\Maktab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376" y="2420888"/>
            <a:ext cx="2917090" cy="2016224"/>
          </a:xfrm>
          <a:prstGeom prst="rect">
            <a:avLst/>
          </a:prstGeom>
          <a:noFill/>
        </p:spPr>
      </p:pic>
      <p:pic>
        <p:nvPicPr>
          <p:cNvPr id="2054" name="Picture 6" descr="C:\Users\Maktab\Desktop\22a7a3173bc7a565f07c19d0ff0d520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5720" y="2420888"/>
            <a:ext cx="2880320" cy="2102424"/>
          </a:xfrm>
          <a:prstGeom prst="rect">
            <a:avLst/>
          </a:prstGeom>
          <a:noFill/>
        </p:spPr>
      </p:pic>
      <p:pic>
        <p:nvPicPr>
          <p:cNvPr id="2057" name="Picture 9" descr="C:\Users\Maktab\Desktop\unname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1344" y="4365104"/>
            <a:ext cx="3231114" cy="2232248"/>
          </a:xfrm>
          <a:prstGeom prst="rect">
            <a:avLst/>
          </a:prstGeom>
          <a:noFill/>
        </p:spPr>
      </p:pic>
      <p:pic>
        <p:nvPicPr>
          <p:cNvPr id="2058" name="Picture 10" descr="C:\Users\Maktab\Desktop\445545114_17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5720" y="4509120"/>
            <a:ext cx="2923310" cy="19442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14024829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5360" y="1268760"/>
            <a:ext cx="11521280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2-topshiriq.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O‘qing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Tinglang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So‘zlang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Unda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jihozlari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nomlarini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daftaringizga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ko‘chiring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95800" y="188640"/>
            <a:ext cx="36808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Mebel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do‘koni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368" y="2852936"/>
            <a:ext cx="5184576" cy="30162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742950" indent="-742950">
              <a:spcBef>
                <a:spcPts val="1200"/>
              </a:spcBef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Biz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uyimizga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katta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qora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42950" indent="-742950">
              <a:spcBef>
                <a:spcPts val="1200"/>
              </a:spcBef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divan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o‘rindig‘i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qora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42950" indent="-742950">
              <a:spcBef>
                <a:spcPts val="1200"/>
              </a:spcBef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rangli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oltita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stul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sotib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42950" indent="-742950">
              <a:spcBef>
                <a:spcPts val="1200"/>
              </a:spcBef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oldik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Maktab\Desktop\divan-v-stile-loft-3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23992" y="2420888"/>
            <a:ext cx="3686809" cy="1728192"/>
          </a:xfrm>
          <a:prstGeom prst="rect">
            <a:avLst/>
          </a:prstGeom>
          <a:noFill/>
        </p:spPr>
      </p:pic>
      <p:pic>
        <p:nvPicPr>
          <p:cNvPr id="3076" name="Picture 4" descr="C:\Users\Maktab\Desktop\617P6CfW5cL._AC_SX522_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28248" y="4293096"/>
            <a:ext cx="3528392" cy="22779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14024829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81092" y="214290"/>
            <a:ext cx="95012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“XOTIRA  MASHQI”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C:\Users\Maktab\Desktop\уящяф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360" y="2060848"/>
            <a:ext cx="3638866" cy="36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439816" y="1556792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130113" y="1772816"/>
            <a:ext cx="8061887" cy="404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yumshoq</a:t>
            </a:r>
            <a:r>
              <a:rPr lang="en-US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mebel</a:t>
            </a:r>
            <a:r>
              <a:rPr lang="en-US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мягкая мебель </a:t>
            </a:r>
          </a:p>
          <a:p>
            <a:pPr>
              <a:lnSpc>
                <a:spcPct val="150000"/>
              </a:lnSpc>
            </a:pPr>
            <a:r>
              <a:rPr lang="en-US" sz="4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gilam</a:t>
            </a:r>
            <a:r>
              <a:rPr lang="en-US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ковёр</a:t>
            </a:r>
            <a:endParaRPr lang="en-US" sz="4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4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o‘rindiq</a:t>
            </a:r>
            <a:r>
              <a:rPr lang="en-US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сиденье</a:t>
            </a:r>
            <a:endParaRPr lang="en-US" sz="4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4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do‘kon</a:t>
            </a:r>
            <a:r>
              <a:rPr lang="en-US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магазин</a:t>
            </a:r>
            <a:endParaRPr lang="ru-RU" sz="4400" dirty="0"/>
          </a:p>
        </p:txBody>
      </p:sp>
    </p:spTree>
    <p:extLst>
      <p:ext uri="{BB962C8B-B14F-4D97-AF65-F5344CB8AC3E}">
        <p14:creationId xmlns="" xmlns:p14="http://schemas.microsoft.com/office/powerpoint/2010/main" val="2109105837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67408" y="1484784"/>
            <a:ext cx="10657184" cy="45550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buFontTx/>
              <a:buChar char="-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Onajon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ishga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yaxshi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borib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keling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spcBef>
                <a:spcPts val="1200"/>
              </a:spcBef>
              <a:buFontTx/>
              <a:buChar char="-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Rahmat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qizim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1200"/>
              </a:spcBef>
              <a:buFontTx/>
              <a:buChar char="-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Buvijon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siz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yaxshi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qoling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Zerikmang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1200"/>
              </a:spcBef>
              <a:buFontTx/>
              <a:buChar char="-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Rahmat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bolam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1200"/>
              </a:spcBef>
              <a:buFontTx/>
              <a:buChar char="-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Akajon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sizga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imtihonda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omad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tilayman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1200"/>
              </a:spcBef>
              <a:buFontTx/>
              <a:buChar char="-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Aytganing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kelsin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Rahmat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!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23792" y="188640"/>
            <a:ext cx="39950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Muomala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odobi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024829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1344" y="188640"/>
            <a:ext cx="11809312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mashq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6712" y="1571612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0776520" y="33569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839416" y="1628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23595" y="1196752"/>
            <a:ext cx="117050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Jihozlarni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o‘z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o‘rniga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qo‘yib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gaplarni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ko‘chiring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7368" y="1916832"/>
            <a:ext cx="11377264" cy="46907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Xona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o‘rtasida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yumshoq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stul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bor.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Uning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atrofida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oltita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stol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bor.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Sinfga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soat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osilgan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Javonning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ustiga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gilam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solingan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Devorga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billur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qandil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osilgan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Stol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tagiga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guldon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qo‘yilgan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Oynaga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dasturxon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osilgan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Polga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parda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solingan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4352617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1344" y="188640"/>
            <a:ext cx="11809312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Jihozlarni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o‘z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o‘rniga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qo‘y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6712" y="1571612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0776520" y="33569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839416" y="1628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487488" y="3284984"/>
            <a:ext cx="9145016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Uning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atrofida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oltita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yumshoq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stul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bor.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595" y="1196752"/>
            <a:ext cx="117050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Jihozlarni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o‘z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o‘rniga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qo‘yib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gaplarni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ko‘chiring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87488" y="2132856"/>
            <a:ext cx="9145016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Xona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o‘rtasida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stol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bor.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87488" y="4437112"/>
            <a:ext cx="9145016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Sinf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devoriga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soat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osilgan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87488" y="5517232"/>
            <a:ext cx="9145016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Javonga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kitoblar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qo‘yilgan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4352617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1344" y="188640"/>
            <a:ext cx="11809312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Jihozlarni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o‘z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o‘rniga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qo‘y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6712" y="1571612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0776520" y="33569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839416" y="1628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775520" y="3356992"/>
            <a:ext cx="8424936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Xonada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billur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qandil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osilgan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595" y="1196752"/>
            <a:ext cx="117050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Jihozlarni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o‘z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o‘rniga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qo‘yib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gaplarni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ko‘chiring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75520" y="2276872"/>
            <a:ext cx="8424936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Polga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gilam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solingan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75520" y="4437112"/>
            <a:ext cx="8424936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Stolga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guldon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qo‘yilgan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75520" y="5517232"/>
            <a:ext cx="8424936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Stol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ustiga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dasturxon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yozilgan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4352617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1344" y="188640"/>
            <a:ext cx="11809312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Mustaqil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6712" y="1571612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0776520" y="33569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839416" y="1628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35360" y="1772816"/>
            <a:ext cx="1170505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Darsxonada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nimalar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qilasiz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>
              <a:lnSpc>
                <a:spcPct val="150000"/>
              </a:lnSpc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O‘rin-payt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kelishigi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qo‘shimchasi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smtClean="0">
                <a:latin typeface="Times New Roman" pitchFamily="18" charset="0"/>
                <a:cs typeface="Times New Roman" pitchFamily="18" charset="0"/>
              </a:rPr>
              <a:t>olmoshlarga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qo‘shilganda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qo‘llanadi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Сочинение на тему: Моя комната 🌸 примеры мини сочинений для 6 класса по  русскому языку, описание интерьера любимой комнаты, советы по описанию  помещ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Сочинение на тему: Моя комната 🌸 примеры мини сочинений для 6 класса по  русскому языку, описание интерьера любимой комнаты, советы по описанию  помещ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Сочинение на тему: Моя комната 🌸 примеры мини сочинений для 6 класса по  русскому языку, описание интерьера любимой комнаты, советы по описанию  помещ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4352617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9063" y="274638"/>
            <a:ext cx="11809412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MUSTAQIL BAJARISH UCHUN TOPSHIRIQLAR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7368" y="1268760"/>
            <a:ext cx="7416824" cy="30963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1.  </a:t>
            </a:r>
            <a:r>
              <a:rPr lang="en-US" sz="3600" i="1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3-mashq.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so‘zlardan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bir-biriga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mosini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tanlab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qo‘shimchasi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yordamiada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so‘z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birikmasi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yoki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gaplar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tuzing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ko‘chirib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yozing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. (107-bet)</a:t>
            </a:r>
          </a:p>
        </p:txBody>
      </p:sp>
      <p:pic>
        <p:nvPicPr>
          <p:cNvPr id="7" name="Picture 2" descr="C:\Users\Maktab\Desktop\Rasmlar\writing-icon-girl-vector-9177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6240" y="2132856"/>
            <a:ext cx="3384376" cy="3545537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79376" y="4509120"/>
            <a:ext cx="7344816" cy="20162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O‘rin-payt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kelishigida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kelgan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so‘zlar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ishtirokida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4-5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gap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tuzing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.(107-bet)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9063" y="274638"/>
            <a:ext cx="11809412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MUSTAQIL BAJARISH UCHUN TOPSHIRIQLAR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5360" y="1628800"/>
            <a:ext cx="7416824" cy="20882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Qayerda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kimda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so‘roqlariga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javob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bo‘ladigan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so‘zlar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ishtirokida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ikkitadan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gap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tuzing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" name="Picture 2" descr="C:\Users\Maktab\Desktop\Rasmlar\writing-icon-girl-vector-9177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6240" y="2132856"/>
            <a:ext cx="3384376" cy="3545537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07368" y="3933056"/>
            <a:ext cx="7344816" cy="20162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Namuna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eaLnBrk="1" hangingPunct="1"/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Men </a:t>
            </a:r>
            <a:r>
              <a:rPr lang="en-US" sz="3600" b="1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kutubxonada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Karimni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ko‘rdim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kitob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ukamda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bor.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3352" y="1268760"/>
            <a:ext cx="11593288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so‘zlardan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biriga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mosini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tanlab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qo‘shimchasi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yordamida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so‘z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birikmasi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yoki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gaplar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tuzing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ko‘chirib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yozing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15880" y="188640"/>
            <a:ext cx="25362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3 -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mashq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911424" y="2636912"/>
            <a:ext cx="2448272" cy="9144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hovli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639616" y="4005064"/>
            <a:ext cx="2448272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bor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583832" y="2420888"/>
            <a:ext cx="2448272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maktab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5807968" y="3789040"/>
            <a:ext cx="2880320" cy="9144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navbatchi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5447928" y="5301208"/>
            <a:ext cx="2448272" cy="9144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bog‘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8688288" y="4797152"/>
            <a:ext cx="2448272" cy="9144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o‘sadi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8688288" y="2492896"/>
            <a:ext cx="2448272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bajardi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839416" y="5085184"/>
            <a:ext cx="2448272" cy="914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024829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3352" y="1268760"/>
            <a:ext cx="11593288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so‘zlardan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biriga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mosini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tanlab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qo‘shimchasi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yordamida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so‘z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birikmasi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yoki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gaplar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tuzing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ko‘chirib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yozing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91744" y="188640"/>
            <a:ext cx="49343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Mashqni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bajaramiz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9376" y="2492896"/>
            <a:ext cx="4608512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maktab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navbatchi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096000" y="2564904"/>
            <a:ext cx="4968552" cy="91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Bog‘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turli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daraxtlar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o‘sadi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11424" y="4005064"/>
            <a:ext cx="4608512" cy="10081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navbatchiligim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bajardim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816080" y="3933056"/>
            <a:ext cx="4608512" cy="91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Hovlimiz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gullar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bor.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631504" y="5445224"/>
            <a:ext cx="4608512" cy="9361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Atirgul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maktab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hovlisi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o‘sadi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248128" y="5373216"/>
            <a:ext cx="4608512" cy="10081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bog‘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hovli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yurdim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024829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14" grpId="0" animBg="1"/>
      <p:bldP spid="17" grpId="0" animBg="1"/>
      <p:bldP spid="18" grpId="0" animBg="1"/>
      <p:bldP spid="20" grpId="0" animBg="1"/>
      <p:bldP spid="22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5360" y="1268760"/>
            <a:ext cx="11593288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savollarga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javob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O‘rin-payt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kelishigidagi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so‘zlarni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aniqlang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43872" y="188640"/>
            <a:ext cx="28504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1-topshiriq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1384" y="1916832"/>
            <a:ext cx="11017224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Darsxonangizda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jihozlar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1384" y="2708920"/>
            <a:ext cx="11017224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Darsxonamda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stol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stul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kitob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javoni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kompyuter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bor.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3392" y="3501008"/>
            <a:ext cx="10945216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Ukangizga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yordam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berdingiz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3392" y="4293096"/>
            <a:ext cx="10945216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Ukamga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vazifalarida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yordam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berdim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3392" y="5085184"/>
            <a:ext cx="10945216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Xonangizning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devorida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nimalar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osilgan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5400" y="5877272"/>
            <a:ext cx="10873208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Xonamning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devorida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xarita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rasmlar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bor. </a:t>
            </a:r>
          </a:p>
        </p:txBody>
      </p:sp>
    </p:spTree>
    <p:extLst>
      <p:ext uri="{BB962C8B-B14F-4D97-AF65-F5344CB8AC3E}">
        <p14:creationId xmlns="" xmlns:p14="http://schemas.microsoft.com/office/powerpoint/2010/main" val="214024829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5" grpId="0" animBg="1"/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5360" y="1268760"/>
            <a:ext cx="11593288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savollarga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javob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O‘rin-payt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kelishigidagi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so‘zlarni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aniqlang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43872" y="188640"/>
            <a:ext cx="28504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1-topshiriq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3392" y="2276872"/>
            <a:ext cx="10945216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Kitob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tanlashda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kimlarga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murojaat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qilasiz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3392" y="3356992"/>
            <a:ext cx="10945216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Kitob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tanlashda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kutubxonachiga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murojaat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qilaman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3392" y="4293096"/>
            <a:ext cx="10945216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Sevimli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narsangizni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qayerda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saqlaysiz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3392" y="5301208"/>
            <a:ext cx="10945216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Sevimli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narsalarimni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alohida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joyda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saqlayman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214024829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5" grpId="0" animBg="1"/>
      <p:bldP spid="9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/>
        </p:nvSpPr>
        <p:spPr>
          <a:xfrm>
            <a:off x="1546998" y="214290"/>
            <a:ext cx="9144000" cy="18466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Yodda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tuting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/>
              <a:t/>
            </a:r>
            <a:br>
              <a:rPr lang="en-US" sz="3600" dirty="0"/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:\Documents and Settings\User\Рабочий стол\онлайн дарс\1-дарсга расмлар\IMG_20200805_062549_4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79500" cy="1071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79376" y="1484784"/>
            <a:ext cx="11233248" cy="4598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O‘rin-payt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kelishigi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qo‘shimchasi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u,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shu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o‘sha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olmoshlariga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qo‘shilganda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undan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oldin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bitta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tovushi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orttiriladi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Qarang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u +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shu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shunda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kabi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69345124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5360" y="1268760"/>
            <a:ext cx="11473952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So‘z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so‘z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birikmalarini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to‘g‘ri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joylashtirib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gaplar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tuzing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Составьте предложения,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расставив слова и словосочетания в нужном порядке.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43872" y="188640"/>
            <a:ext cx="22541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mashq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83432" y="2348880"/>
            <a:ext cx="10225136" cy="9361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Soat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men,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nonushta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qilaman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7.00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83432" y="3501008"/>
            <a:ext cx="10225136" cy="9361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Qilaman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maktabdan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tushlik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kelib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83432" y="4653136"/>
            <a:ext cx="10225136" cy="9361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Onamga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ishlarida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yordamlashaman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uy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83432" y="5733256"/>
            <a:ext cx="10225136" cy="8640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4. 19.00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uy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bajarib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bo‘laman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soat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vazifalarimni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024829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7" grpId="0" animBg="1"/>
      <p:bldP spid="9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23392" y="1268760"/>
            <a:ext cx="11089232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So‘z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so‘z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birikmalarini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to‘g‘ri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joylashtirib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gaplar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tuzing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Составьте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предложения,расставив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слова и словосочетания в нужном порядке.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43872" y="188640"/>
            <a:ext cx="22541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mashq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83432" y="2420888"/>
            <a:ext cx="10153128" cy="9361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Men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soat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7.00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nonushta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qilaman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83432" y="3573016"/>
            <a:ext cx="10153128" cy="9361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Maktabdan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kelib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tushlik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qilaman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83432" y="4653136"/>
            <a:ext cx="10153128" cy="9361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Onamga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uy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ishlarida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yordamlashaman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83432" y="5733256"/>
            <a:ext cx="10153128" cy="8640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Soat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19.00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uy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vazifalarimni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bajarib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bo‘laman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024829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7" grpId="0" animBg="1"/>
      <p:bldP spid="9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20000"/>
            <a:lumOff val="8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64052072</TotalTime>
  <Words>766</Words>
  <Application>Microsoft Office PowerPoint</Application>
  <PresentationFormat>Произвольный</PresentationFormat>
  <Paragraphs>145</Paragraphs>
  <Slides>20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Office Theme</vt:lpstr>
      <vt:lpstr> O‘zbek tili</vt:lpstr>
      <vt:lpstr>MUSTAQIL BAJARISH UCHUN TOPSHIRIQLAR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2- mashq</vt:lpstr>
      <vt:lpstr>Jihozlarni o‘z o‘rniga qo‘y</vt:lpstr>
      <vt:lpstr>Jihozlarni o‘z o‘rniga qo‘y</vt:lpstr>
      <vt:lpstr>Mustaqil ish</vt:lpstr>
      <vt:lpstr>MUSTAQIL BAJARISH UCHUN TOPSHIRIQLAR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Maktab</cp:lastModifiedBy>
  <cp:revision>1790</cp:revision>
  <dcterms:created xsi:type="dcterms:W3CDTF">2020-08-03T09:44:14Z</dcterms:created>
  <dcterms:modified xsi:type="dcterms:W3CDTF">2020-11-22T17:31:20Z</dcterms:modified>
</cp:coreProperties>
</file>