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4" r:id="rId2"/>
    <p:sldId id="615" r:id="rId3"/>
    <p:sldId id="616" r:id="rId4"/>
    <p:sldId id="617" r:id="rId5"/>
    <p:sldId id="603" r:id="rId6"/>
    <p:sldId id="625" r:id="rId7"/>
    <p:sldId id="627" r:id="rId8"/>
    <p:sldId id="619" r:id="rId9"/>
    <p:sldId id="628" r:id="rId10"/>
    <p:sldId id="620" r:id="rId11"/>
    <p:sldId id="621" r:id="rId12"/>
    <p:sldId id="629" r:id="rId13"/>
    <p:sldId id="630" r:id="rId14"/>
    <p:sldId id="631" r:id="rId15"/>
    <p:sldId id="605" r:id="rId16"/>
    <p:sldId id="606" r:id="rId17"/>
    <p:sldId id="632" r:id="rId18"/>
    <p:sldId id="633" r:id="rId19"/>
    <p:sldId id="623" r:id="rId20"/>
    <p:sldId id="271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52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9300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055440" y="2708920"/>
            <a:ext cx="6696744" cy="2148343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endParaRPr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479376" y="2780928"/>
            <a:ext cx="504056" cy="201622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9" name="Picture 5" descr="C:\Users\Maktab\Desktop\komnata-dlya-shkolnika-25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842" r="1842"/>
          <a:stretch>
            <a:fillRect/>
          </a:stretch>
        </p:blipFill>
        <p:spPr bwMode="auto">
          <a:xfrm>
            <a:off x="9480376" y="2708920"/>
            <a:ext cx="208505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628800"/>
            <a:ext cx="2232248" cy="42992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senda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tomda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uchda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5800" y="188640"/>
            <a:ext cx="37753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664" y="1628800"/>
            <a:ext cx="2160240" cy="42992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otda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o‘tda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sutda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35960" y="1628800"/>
            <a:ext cx="2448272" cy="42992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balandda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qandda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Samadda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44272" y="1628800"/>
            <a:ext cx="3024336" cy="42992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uchda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tongda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tunda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2128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jihozlari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5800" y="188640"/>
            <a:ext cx="36808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Mebel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do‘koni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2636912"/>
            <a:ext cx="5184576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Mebel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do‘konida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jihozlari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sotiladi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Yumshoq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mebellar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qavatga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joylashtirilgan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1503759976pan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1" y="2780928"/>
            <a:ext cx="5650389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2128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jihozlari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5800" y="188640"/>
            <a:ext cx="36808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Mebel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do‘koni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2064" y="2564904"/>
            <a:ext cx="5184576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qavat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solingan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zinadan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divanlar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bor.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Users\Maktab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420888"/>
            <a:ext cx="2917090" cy="2016224"/>
          </a:xfrm>
          <a:prstGeom prst="rect">
            <a:avLst/>
          </a:prstGeom>
          <a:noFill/>
        </p:spPr>
      </p:pic>
      <p:pic>
        <p:nvPicPr>
          <p:cNvPr id="2054" name="Picture 6" descr="C:\Users\Maktab\Desktop\22a7a3173bc7a565f07c19d0ff0d52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5720" y="2420888"/>
            <a:ext cx="2880320" cy="2102424"/>
          </a:xfrm>
          <a:prstGeom prst="rect">
            <a:avLst/>
          </a:prstGeom>
          <a:noFill/>
        </p:spPr>
      </p:pic>
      <p:pic>
        <p:nvPicPr>
          <p:cNvPr id="2057" name="Picture 9" descr="C:\Users\Maktab\Desktop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344" y="4365104"/>
            <a:ext cx="3231114" cy="2232248"/>
          </a:xfrm>
          <a:prstGeom prst="rect">
            <a:avLst/>
          </a:prstGeom>
          <a:noFill/>
        </p:spPr>
      </p:pic>
      <p:pic>
        <p:nvPicPr>
          <p:cNvPr id="2058" name="Picture 10" descr="C:\Users\Maktab\Desktop\445545114_17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5720" y="4509120"/>
            <a:ext cx="2923310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2128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jihozlari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5800" y="188640"/>
            <a:ext cx="36808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Mebel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do‘koni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2852936"/>
            <a:ext cx="5184576" cy="30162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uyimizga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divan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o‘rindig‘i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oltita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stul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divan-v-stile-loft-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2" y="2420888"/>
            <a:ext cx="3686809" cy="1728192"/>
          </a:xfrm>
          <a:prstGeom prst="rect">
            <a:avLst/>
          </a:prstGeom>
          <a:noFill/>
        </p:spPr>
      </p:pic>
      <p:pic>
        <p:nvPicPr>
          <p:cNvPr id="3076" name="Picture 4" descr="C:\Users\Maktab\Desktop\617P6CfW5cL._AC_SX522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8248" y="4293096"/>
            <a:ext cx="3528392" cy="2277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060848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439816" y="1556792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130113" y="1772816"/>
            <a:ext cx="8061887" cy="404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yumshoq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mebel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мягкая мебель </a:t>
            </a: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ковёр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o‘rindiq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сиденье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do‘kon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магазин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210910583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67408" y="1484784"/>
            <a:ext cx="10657184" cy="45550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Buvijon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Zerikmang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Akajon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imtihonda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omad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tilayman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Aytganing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kelsin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23792" y="188640"/>
            <a:ext cx="39950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23595" y="1196752"/>
            <a:ext cx="11705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Jihozlarni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1916832"/>
            <a:ext cx="11377264" cy="46907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o‘rtasida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yumshoq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stul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atrofida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oltita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stol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Javonning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solingan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Devorga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billur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Stol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guldon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Oynaga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solingan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Jihozlarni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487488" y="3284984"/>
            <a:ext cx="9145016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atrofida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oltita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yumshoq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stul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595" y="1196752"/>
            <a:ext cx="11705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Jihozlarni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87488" y="2132856"/>
            <a:ext cx="9145016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o‘rtasida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stol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87488" y="4437112"/>
            <a:ext cx="9145016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devoriga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87488" y="5517232"/>
            <a:ext cx="9145016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Javonga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Jihozlarni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75520" y="3356992"/>
            <a:ext cx="8424936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billur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595" y="1196752"/>
            <a:ext cx="11705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Jihozlarni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75520" y="2276872"/>
            <a:ext cx="8424936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Polga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solingan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75520" y="4437112"/>
            <a:ext cx="8424936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Stolga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guldon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75520" y="5517232"/>
            <a:ext cx="8424936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Stol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ustiga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35360" y="1772816"/>
            <a:ext cx="117050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Darsxonada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qilasiz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olmoshlarga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qo‘shilganda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qo‘llanadi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1268760"/>
            <a:ext cx="7416824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 </a:t>
            </a:r>
            <a:r>
              <a:rPr lang="en-US" sz="3600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3-mashq.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yordamiada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(107-bet)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376" y="4509120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4-5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.(107-bet)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20882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kimda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so‘roqlariga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bo‘ladigan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ikkitadan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Karimni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ko‘rdim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ukamda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bor.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352" y="1268760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15880" y="188640"/>
            <a:ext cx="25362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11424" y="2636912"/>
            <a:ext cx="2448272" cy="914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hovli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639616" y="4005064"/>
            <a:ext cx="2448272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583832" y="2420888"/>
            <a:ext cx="2448272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807968" y="3789040"/>
            <a:ext cx="2880320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navbatchi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447928" y="5301208"/>
            <a:ext cx="2448272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688288" y="4797152"/>
            <a:ext cx="2448272" cy="914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o‘sadi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8688288" y="2492896"/>
            <a:ext cx="2448272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bajardi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839416" y="5085184"/>
            <a:ext cx="2448272" cy="914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352" y="1268760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1744" y="188640"/>
            <a:ext cx="4934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bajaramiz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9376" y="2492896"/>
            <a:ext cx="4608512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navbatchi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96000" y="2564904"/>
            <a:ext cx="496855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daraxtlar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1424" y="4005064"/>
            <a:ext cx="460851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navbatchiligim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bajardim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16080" y="3933056"/>
            <a:ext cx="460851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Hovlimiz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bor.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631504" y="5445224"/>
            <a:ext cx="4608512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Atirgul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hovlisi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248128" y="5373216"/>
            <a:ext cx="4608512" cy="1008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hovli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4" grpId="0" animBg="1"/>
      <p:bldP spid="17" grpId="0" animBg="1"/>
      <p:bldP spid="18" grpId="0" animBg="1"/>
      <p:bldP spid="20" grpId="0" animBg="1"/>
      <p:bldP spid="22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1916832"/>
            <a:ext cx="1101722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Darsxonangizda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jihozlar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1384" y="2708920"/>
            <a:ext cx="1101722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Darsxonamda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kompyuter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3392" y="3501008"/>
            <a:ext cx="10945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Ukangizga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392" y="4293096"/>
            <a:ext cx="10945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Ukamga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vazifalarida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392" y="5085184"/>
            <a:ext cx="10945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Xonangizning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devorida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5400" y="5877272"/>
            <a:ext cx="1087320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Xonamning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devorida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xarita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 </a:t>
            </a:r>
          </a:p>
        </p:txBody>
      </p:sp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2276872"/>
            <a:ext cx="10945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tanlashda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3392" y="3356992"/>
            <a:ext cx="10945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tanlashda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kutubxonachiga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3392" y="4293096"/>
            <a:ext cx="10945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narsangizni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saqlaysiz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392" y="5301208"/>
            <a:ext cx="10945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narsalarimni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joyda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9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484784"/>
            <a:ext cx="11233248" cy="45983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O‘rin-payt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olmoshlariga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qo‘shilganda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tovushi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orttiriladi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u +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473952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joylashtirib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Составьте предложения,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расставив слова и словосочетания в нужном порядке.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3432" y="2348880"/>
            <a:ext cx="10225136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men,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nonushta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7.00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3432" y="3501008"/>
            <a:ext cx="10225136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83432" y="4653136"/>
            <a:ext cx="10225136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Onamga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ishlarida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yordamlashaman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83432" y="5733256"/>
            <a:ext cx="10225136" cy="864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4. 19.00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bajarib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vazifalarimni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  <p:bldP spid="9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3392" y="1268760"/>
            <a:ext cx="11089232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joylashtirib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Составьте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предложения,расставив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слова и словосочетания в нужном порядке.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3432" y="2420888"/>
            <a:ext cx="10153128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7.00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nonushta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3432" y="3573016"/>
            <a:ext cx="10153128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83432" y="4653136"/>
            <a:ext cx="10153128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Onamga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ishlarida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yordamlashaman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83432" y="5733256"/>
            <a:ext cx="10153128" cy="864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19.00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vazifalarimni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bajarib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64052072</TotalTime>
  <Words>766</Words>
  <Application>Microsoft Office PowerPoint</Application>
  <PresentationFormat>Произвольный</PresentationFormat>
  <Paragraphs>145</Paragraphs>
  <Slides>20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 O‘zbek tili</vt:lpstr>
      <vt:lpstr>MUSTAQIL BAJARISH UCHUN TOPSHIRIQLAR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2- mashq</vt:lpstr>
      <vt:lpstr>Jihozlarni o‘z o‘rniga qo‘y</vt:lpstr>
      <vt:lpstr>Jihozlarni o‘z o‘rniga qo‘y</vt:lpstr>
      <vt:lpstr>Mustaqil ish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1790</cp:revision>
  <dcterms:created xsi:type="dcterms:W3CDTF">2020-08-03T09:44:14Z</dcterms:created>
  <dcterms:modified xsi:type="dcterms:W3CDTF">2020-11-22T17:31:20Z</dcterms:modified>
</cp:coreProperties>
</file>