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314" r:id="rId2"/>
    <p:sldId id="602" r:id="rId3"/>
    <p:sldId id="603" r:id="rId4"/>
    <p:sldId id="604" r:id="rId5"/>
    <p:sldId id="605" r:id="rId6"/>
    <p:sldId id="606" r:id="rId7"/>
    <p:sldId id="607" r:id="rId8"/>
    <p:sldId id="608" r:id="rId9"/>
    <p:sldId id="609" r:id="rId10"/>
    <p:sldId id="610" r:id="rId11"/>
    <p:sldId id="611" r:id="rId12"/>
    <p:sldId id="612" r:id="rId13"/>
    <p:sldId id="594" r:id="rId14"/>
    <p:sldId id="598" r:id="rId15"/>
    <p:sldId id="582" r:id="rId16"/>
    <p:sldId id="613" r:id="rId17"/>
    <p:sldId id="614" r:id="rId18"/>
    <p:sldId id="271" r:id="rId19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FF"/>
    <a:srgbClr val="FFFF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941" autoAdjust="0"/>
    <p:restoredTop sz="86380" autoAdjust="0"/>
  </p:normalViewPr>
  <p:slideViewPr>
    <p:cSldViewPr>
      <p:cViewPr varScale="1">
        <p:scale>
          <a:sx n="73" d="100"/>
          <a:sy n="73" d="100"/>
        </p:scale>
        <p:origin x="-300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46" y="8508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03.04.2013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93003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8500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4/3/2013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343472" y="3025023"/>
            <a:ext cx="6696744" cy="3140281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darsxonam</a:t>
            </a:r>
            <a:endParaRPr lang="ru-RU" sz="48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ru-RU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O‘rin-payt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kelishigi</a:t>
            </a:r>
            <a:r>
              <a:rPr lang="ru-RU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en-US" sz="48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578937" y="2996952"/>
            <a:ext cx="504056" cy="2232248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9" name="Picture 5" descr="C:\Users\Maktab\Desktop\komnata-dlya-shkolnika-25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 cstate="print"/>
          <a:srcRect l="1842" r="1842"/>
          <a:stretch>
            <a:fillRect/>
          </a:stretch>
        </p:blipFill>
        <p:spPr bwMode="auto">
          <a:xfrm>
            <a:off x="7179295" y="2686521"/>
            <a:ext cx="4605337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295800" y="1196752"/>
            <a:ext cx="7729554" cy="87716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4400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tartib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порядок</a:t>
            </a:r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shinam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уютный</a:t>
            </a:r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ozoda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чистый</a:t>
            </a:r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deraza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oldiga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 окна</a:t>
            </a:r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ko‘chaga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qaragan</a:t>
            </a:r>
            <a:r>
              <a:rPr lang="en-US" sz="44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смотрящий</a:t>
            </a:r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улицу</a:t>
            </a:r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Users\Maktab\Desktop\уящя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5" y="2204864"/>
            <a:ext cx="3493311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210910583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1268760"/>
            <a:ext cx="11521280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kerakli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Спишите,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вставляя вместо точек подходящие по смыслу слова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2541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07368" y="2348880"/>
            <a:ext cx="8568952" cy="41857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spcBef>
                <a:spcPts val="1200"/>
              </a:spcBef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Karavotning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…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stul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stol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bor.</a:t>
            </a:r>
          </a:p>
          <a:p>
            <a:pPr marL="742950" indent="-742950">
              <a:spcBef>
                <a:spcPts val="1200"/>
              </a:spcBef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Stolning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chap  …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javoni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spcBef>
                <a:spcPts val="1200"/>
              </a:spcBef>
              <a:buAutoNum type="arabicPeriod" startAt="3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ikkita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deraza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bor.</a:t>
            </a:r>
          </a:p>
          <a:p>
            <a:pPr marL="742950" indent="-742950">
              <a:spcBef>
                <a:spcPts val="1200"/>
              </a:spcBef>
              <a:buAutoNum type="arabicPeriod" startAt="3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taxlab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smtClean="0">
                <a:latin typeface="Times New Roman" pitchFamily="18" charset="0"/>
                <a:cs typeface="Times New Roman" pitchFamily="18" charset="0"/>
              </a:rPr>
              <a:t>qo‘yilgan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spcBef>
                <a:spcPts val="1200"/>
              </a:spcBef>
              <a:buAutoNum type="arabicPeriod" startAt="3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742950" indent="-742950">
              <a:spcBef>
                <a:spcPts val="1200"/>
              </a:spcBef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O‘quvchilar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darsdan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264352" y="2420888"/>
            <a:ext cx="2520280" cy="410445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Foydalanish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tomonda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yonida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xonada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xonadan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javonga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sinfda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31504" y="1268760"/>
            <a:ext cx="9001000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kerakli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5720" y="188640"/>
            <a:ext cx="545213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Mashqni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9376" y="2132856"/>
            <a:ext cx="11305256" cy="418576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</p:spPr>
        <p:txBody>
          <a:bodyPr wrap="square" rtlCol="0">
            <a:spAutoFit/>
          </a:bodyPr>
          <a:lstStyle/>
          <a:p>
            <a:pPr marL="742950" indent="-742950">
              <a:spcBef>
                <a:spcPts val="1200"/>
              </a:spcBef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Karavotning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…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stul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stol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bor.</a:t>
            </a:r>
          </a:p>
          <a:p>
            <a:pPr marL="742950" indent="-742950">
              <a:spcBef>
                <a:spcPts val="1200"/>
              </a:spcBef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Stolning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chap       …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javoni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spcBef>
                <a:spcPts val="1200"/>
              </a:spcBef>
              <a:buAutoNum type="arabicPeriod" startAt="3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…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ikkita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deraza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bor.</a:t>
            </a:r>
          </a:p>
          <a:p>
            <a:pPr marL="742950" indent="-742950">
              <a:spcBef>
                <a:spcPts val="1200"/>
              </a:spcBef>
              <a:buAutoNum type="arabicPeriod" startAt="3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…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taxlab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qo‘yilgan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spcBef>
                <a:spcPts val="1200"/>
              </a:spcBef>
              <a:buAutoNum type="arabicPeriod" startAt="3"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…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chiqdim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742950" indent="-742950">
              <a:spcBef>
                <a:spcPts val="1200"/>
              </a:spcBef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O‘quvchilar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darsdan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so‘ng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…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qoldilar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87688" y="2132856"/>
            <a:ext cx="144142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yonida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647728" y="2852936"/>
            <a:ext cx="1928733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tomonida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1424" y="3501008"/>
            <a:ext cx="1620957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Xonada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55440" y="4221088"/>
            <a:ext cx="1697901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Javonga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983433" y="4941168"/>
            <a:ext cx="1872208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Xonadan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951984" y="5661248"/>
            <a:ext cx="131318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sinfda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479376" y="1484784"/>
            <a:ext cx="11233248" cy="470898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O‘rin-payt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kelishigidagi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qo‘shimchasi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yordamida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yasaladi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kimda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nimada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qayerda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qachon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so‘roqlariga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kelishikdagi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ish-harakatning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payti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o‘rni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vositasi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ma’nolarni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ifodalaydi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69345124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583832" y="188640"/>
            <a:ext cx="380681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Yodda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tuting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3" name="Таблица 12"/>
          <p:cNvGraphicFramePr>
            <a:graphicFrameLocks noGrp="1"/>
          </p:cNvGraphicFramePr>
          <p:nvPr/>
        </p:nvGraphicFramePr>
        <p:xfrm>
          <a:off x="335358" y="1340768"/>
          <a:ext cx="11521281" cy="4950296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384042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84042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84042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704189"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Ish-harakatning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paytini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Ish-harakatning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o‘rnini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Ish-harakatning</a:t>
                      </a:r>
                      <a:r>
                        <a:rPr lang="en-US" sz="40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40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vositasini</a:t>
                      </a:r>
                      <a:endParaRPr lang="ru-RU" sz="4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60107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Qachon</a:t>
                      </a:r>
                      <a:r>
                        <a:rPr lang="en-US" sz="36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36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Qayerda</a:t>
                      </a:r>
                      <a:r>
                        <a:rPr lang="en-US" sz="36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36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Kimda</a:t>
                      </a:r>
                      <a:r>
                        <a:rPr lang="en-US" sz="36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  </a:t>
                      </a:r>
                      <a:r>
                        <a:rPr lang="en-US" sz="3600" dirty="0" err="1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Nimada</a:t>
                      </a:r>
                      <a:r>
                        <a:rPr lang="en-US" sz="3600" dirty="0" smtClean="0">
                          <a:solidFill>
                            <a:srgbClr val="C0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?</a:t>
                      </a:r>
                      <a:endParaRPr lang="ru-RU" sz="3600" dirty="0">
                        <a:solidFill>
                          <a:srgbClr val="C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704189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Oyim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soat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12.00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keladilar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Tadbirni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maktabda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o‘tkazdik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Do‘stimda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qiziqarli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kitob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bor.</a:t>
                      </a:r>
                    </a:p>
                    <a:p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Akmal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mashinada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3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keldi</a:t>
                      </a:r>
                      <a:r>
                        <a:rPr lang="en-US" sz="3600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lang="ru-RU" sz="3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1268760"/>
            <a:ext cx="11593288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ustundagi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o‘rin-payt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kelishigi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ustundagi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bog‘lab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birikmalari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11424" y="2204864"/>
            <a:ext cx="266429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uy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hovli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soat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o‘n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tushlik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maktab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bekat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07968" y="2204864"/>
            <a:ext cx="496855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uchrashmoq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ovqatlanmoq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ketmoq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ko‘rishmoq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badantarbiya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qilmoq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kutmoq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15880" y="188640"/>
            <a:ext cx="25362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2 -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Соединительная линия уступом 14"/>
          <p:cNvCxnSpPr/>
          <p:nvPr/>
        </p:nvCxnSpPr>
        <p:spPr>
          <a:xfrm>
            <a:off x="1991544" y="2564904"/>
            <a:ext cx="3744416" cy="3168352"/>
          </a:xfrm>
          <a:prstGeom prst="bentConnector3">
            <a:avLst>
              <a:gd name="adj1" fmla="val 50000"/>
            </a:avLst>
          </a:prstGeom>
          <a:ln w="571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Соединительная линия уступом 18"/>
          <p:cNvCxnSpPr/>
          <p:nvPr/>
        </p:nvCxnSpPr>
        <p:spPr>
          <a:xfrm flipV="1">
            <a:off x="2207568" y="2564904"/>
            <a:ext cx="3600400" cy="3168352"/>
          </a:xfrm>
          <a:prstGeom prst="bentConnector3">
            <a:avLst>
              <a:gd name="adj1" fmla="val 50000"/>
            </a:avLst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Соединительная линия уступом 20"/>
          <p:cNvCxnSpPr/>
          <p:nvPr/>
        </p:nvCxnSpPr>
        <p:spPr>
          <a:xfrm>
            <a:off x="2207568" y="3212976"/>
            <a:ext cx="3600400" cy="1872208"/>
          </a:xfrm>
          <a:prstGeom prst="bentConnector3">
            <a:avLst>
              <a:gd name="adj1" fmla="val 50000"/>
            </a:avLst>
          </a:prstGeom>
          <a:ln w="57150">
            <a:solidFill>
              <a:schemeClr val="accent3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Соединительная линия уступом 22"/>
          <p:cNvCxnSpPr/>
          <p:nvPr/>
        </p:nvCxnSpPr>
        <p:spPr>
          <a:xfrm flipV="1">
            <a:off x="2495600" y="3212976"/>
            <a:ext cx="3312368" cy="1224136"/>
          </a:xfrm>
          <a:prstGeom prst="bentConnector3">
            <a:avLst>
              <a:gd name="adj1" fmla="val 50000"/>
            </a:avLst>
          </a:prstGeom>
          <a:ln w="57150">
            <a:solidFill>
              <a:schemeClr val="accent4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>
            <a:off x="2783632" y="3789040"/>
            <a:ext cx="2952328" cy="0"/>
          </a:xfrm>
          <a:prstGeom prst="straightConnector1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Соединительная линия уступом 30"/>
          <p:cNvCxnSpPr/>
          <p:nvPr/>
        </p:nvCxnSpPr>
        <p:spPr>
          <a:xfrm flipV="1">
            <a:off x="2639616" y="4437112"/>
            <a:ext cx="3096344" cy="576064"/>
          </a:xfrm>
          <a:prstGeom prst="bentConnector3">
            <a:avLst>
              <a:gd name="adj1" fmla="val 50000"/>
            </a:avLst>
          </a:prstGeom>
          <a:ln w="57150">
            <a:solidFill>
              <a:srgbClr val="FFFF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1268760"/>
            <a:ext cx="11593288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ustundagi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o‘rin-payt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kelishigi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ustundagi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bog‘lab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birikmalari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15880" y="188640"/>
            <a:ext cx="25362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2 -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Волна 13"/>
          <p:cNvSpPr/>
          <p:nvPr/>
        </p:nvSpPr>
        <p:spPr>
          <a:xfrm>
            <a:off x="551384" y="2420888"/>
            <a:ext cx="4752528" cy="1080120"/>
          </a:xfrm>
          <a:prstGeom prst="wav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Uyda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kutmoq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Волна 16"/>
          <p:cNvSpPr/>
          <p:nvPr/>
        </p:nvSpPr>
        <p:spPr>
          <a:xfrm>
            <a:off x="479376" y="5157192"/>
            <a:ext cx="5688632" cy="1152128"/>
          </a:xfrm>
          <a:prstGeom prst="wav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Hovlida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badantarbiya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qilmoq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Волна 17"/>
          <p:cNvSpPr/>
          <p:nvPr/>
        </p:nvSpPr>
        <p:spPr>
          <a:xfrm>
            <a:off x="551384" y="3789040"/>
            <a:ext cx="4752528" cy="1080120"/>
          </a:xfrm>
          <a:prstGeom prst="wave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Soat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o‘nda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ketmoq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Волна 19"/>
          <p:cNvSpPr/>
          <p:nvPr/>
        </p:nvSpPr>
        <p:spPr>
          <a:xfrm>
            <a:off x="6528048" y="2420888"/>
            <a:ext cx="4896544" cy="1080120"/>
          </a:xfrm>
          <a:prstGeom prst="wav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Tushlikda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ovqatlanmoq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Волна 21"/>
          <p:cNvSpPr/>
          <p:nvPr/>
        </p:nvSpPr>
        <p:spPr>
          <a:xfrm>
            <a:off x="6600056" y="3789040"/>
            <a:ext cx="4824536" cy="1152128"/>
          </a:xfrm>
          <a:prstGeom prst="wav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Maktabda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ko‘rishmoq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Волна 23"/>
          <p:cNvSpPr/>
          <p:nvPr/>
        </p:nvSpPr>
        <p:spPr>
          <a:xfrm>
            <a:off x="6600056" y="5229200"/>
            <a:ext cx="4896544" cy="1080120"/>
          </a:xfrm>
          <a:prstGeom prst="wav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Bekatda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uchrashmoq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14" grpId="0" animBg="1"/>
      <p:bldP spid="17" grpId="0" animBg="1"/>
      <p:bldP spid="18" grpId="0" animBg="1"/>
      <p:bldP spid="20" grpId="0" animBg="1"/>
      <p:bldP spid="22" grpId="0" animBg="1"/>
      <p:bldP spid="2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63352" y="1268760"/>
            <a:ext cx="11593288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tanlab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-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birikmasi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15880" y="188640"/>
            <a:ext cx="253627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3 -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911424" y="2636912"/>
            <a:ext cx="2448272" cy="9144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hovli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639616" y="4005064"/>
            <a:ext cx="2448272" cy="9144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4583832" y="2420888"/>
            <a:ext cx="2448272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maktab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5807968" y="3789040"/>
            <a:ext cx="2880320" cy="914400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navbatchi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5447928" y="5301208"/>
            <a:ext cx="2448272" cy="9144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bog‘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8688288" y="4797152"/>
            <a:ext cx="2448272" cy="9144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o‘sadi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8688288" y="2492896"/>
            <a:ext cx="2448272" cy="9144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bajardi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Овал 22"/>
          <p:cNvSpPr/>
          <p:nvPr/>
        </p:nvSpPr>
        <p:spPr>
          <a:xfrm>
            <a:off x="839416" y="5085184"/>
            <a:ext cx="2448272" cy="9144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7368" y="1268760"/>
            <a:ext cx="7416824" cy="309634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1.  </a:t>
            </a:r>
            <a:r>
              <a:rPr lang="en-US" sz="3600" b="1" i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3-mashq.</a:t>
            </a:r>
            <a:r>
              <a:rPr lang="en-US" sz="36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bir-biriga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tanlab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-da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qo‘shimchasi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yordamiada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birikmasi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(107-bet)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79376" y="4509120"/>
            <a:ext cx="7344816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O‘rin-payt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kelishigida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kelgan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4-5 ta gap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107-bet)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1384" y="1916832"/>
            <a:ext cx="6984776" cy="3672408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3600" b="1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4-mashq.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kelishik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qo‘shimchalaridan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tilingizga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tarjima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(102-bet)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35360" y="1196752"/>
            <a:ext cx="11593288" cy="95410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kelishik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qo‘shimchalaridan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mosini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ko‘chirib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ona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tilingizga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tarjima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qiling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25414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4-mashq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27448" y="2204864"/>
            <a:ext cx="9937104" cy="424731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Shuhrat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majlisi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qatnasha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olmadi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Salima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ukasi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sotib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Dam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maroqli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o‘tkazdik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742950" indent="-74295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5. Kun</a:t>
            </a:r>
            <a:r>
              <a:rPr lang="uz-Cyrl-UZ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tartibi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qat’iy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rioya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3215680" y="188640"/>
            <a:ext cx="58592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4-mashqni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tekshiramiz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1268760"/>
            <a:ext cx="11737304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uz-Cyrl-UZ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Shuhrat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majlisi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qatnasha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olmadi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jo‘nalish</a:t>
            </a:r>
            <a:r>
              <a:rPr lang="uz-Cyrl-UZ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kelishigi</a:t>
            </a:r>
            <a:r>
              <a:rPr lang="uz-Cyrl-UZ" sz="36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5360" y="2348880"/>
            <a:ext cx="11593288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Salima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ukasi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yangi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sotib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jo‘nalish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kelishigi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5360" y="3429000"/>
            <a:ext cx="11593288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Dam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maroqli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o‘tkazdik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tushum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kelishigi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7368" y="4509120"/>
            <a:ext cx="11521280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kuz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ning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birinchi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qaratqich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kelishigi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07368" y="5589240"/>
            <a:ext cx="11521280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Kun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tartibi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qat’iy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rioya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(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jo‘nalish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kelishigi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  <p:bldP spid="9" grpId="0" animBg="1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711624" y="1268760"/>
            <a:ext cx="6912768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suhbatni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79376" y="1988840"/>
            <a:ext cx="6984776" cy="440120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Nodira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uyingiz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necha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xonali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Uyimiz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besh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xonali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Sening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darsxonang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darsxonam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bor.</a:t>
            </a:r>
          </a:p>
          <a:p>
            <a:pPr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Darsxonang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Darsxonam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uncha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lekin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yorug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‘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shinam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943872" y="188640"/>
            <a:ext cx="29915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Picture 2" descr="C:\Users\Maktab\Desktop\9bbfd475dc52da6c2dc60a368a16ead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80176" y="2348880"/>
            <a:ext cx="4176464" cy="37444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darsxonam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5663952" y="1988840"/>
            <a:ext cx="6192688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ismim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Men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5-sinfda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o‘qiyman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Biz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qavatli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beshinchi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qavatida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yashaymiz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Uyimiz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xonali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darsxonam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Darsxonam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yorug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‘,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shinam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qulay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Xona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derazasi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katta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ko‘chaga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qaragan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3595" y="1196752"/>
            <a:ext cx="119684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ravishda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7" name="Picture 3" descr="C:\Users\Maktab\Desktop\11338199557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2276872"/>
            <a:ext cx="4915268" cy="36724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darsxonam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07368" y="1844824"/>
            <a:ext cx="5400600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Deraza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oldiga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yozuv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stoli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qo‘yilgan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Stolning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chap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tomonida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javoni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bor.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javoniga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darsliklarimni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o‘quv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qurollarimni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o‘yinchoqlarimni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tartib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joylaganman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3595" y="1196752"/>
            <a:ext cx="119684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ravishda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1" name="Picture 3" descr="C:\Users\Maktab\Desktop\39112014-10-08_1346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23992" y="1844824"/>
            <a:ext cx="5472608" cy="450317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91344" y="188640"/>
            <a:ext cx="11809312" cy="738664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Mening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darsxonam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6712" y="1571612"/>
            <a:ext cx="18473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0776520" y="335699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839416" y="16288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6456040" y="1916832"/>
            <a:ext cx="5328592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Rus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tilidagi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badiiy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adabiyotlarni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javonda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saqlayman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javonimning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qarshisiga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karavotim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qo‘yilgan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xonadagi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narsa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qadrli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Men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xonamni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doimo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ozoda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saqlayman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3595" y="1196752"/>
            <a:ext cx="119684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2-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Tinglang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yozma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ravishda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Maktab\Desktop\unname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7368" y="2276872"/>
            <a:ext cx="5460607" cy="374441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894352617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943872" y="188640"/>
            <a:ext cx="219162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27448" y="1700808"/>
            <a:ext cx="9937104" cy="415498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marL="742950" indent="-742950">
              <a:lnSpc>
                <a:spcPct val="150000"/>
              </a:lnSpc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Sizning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darsxonangiz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bormi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742950" indent="-742950">
              <a:lnSpc>
                <a:spcPct val="150000"/>
              </a:lnSpc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Darsxonangiz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jihozlangan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742950" indent="-742950">
              <a:lnSpc>
                <a:spcPct val="150000"/>
              </a:lnSpc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Darsxonangiz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o‘zingizga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yoqadimi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  <a:p>
            <a:pPr marL="742950" indent="-742950">
              <a:lnSpc>
                <a:spcPct val="150000"/>
              </a:lnSpc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60032970</TotalTime>
  <Words>786</Words>
  <Application>Microsoft Office PowerPoint</Application>
  <PresentationFormat>Произвольный</PresentationFormat>
  <Paragraphs>145</Paragraphs>
  <Slides>18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Office Theme</vt:lpstr>
      <vt:lpstr>   O‘zbek tili</vt:lpstr>
      <vt:lpstr>MUSTAQIL BAJARISH UCHUN TOPSHIRIQLAR</vt:lpstr>
      <vt:lpstr>Слайд 3</vt:lpstr>
      <vt:lpstr>Слайд 4</vt:lpstr>
      <vt:lpstr>Слайд 5</vt:lpstr>
      <vt:lpstr>Mening darsxonam</vt:lpstr>
      <vt:lpstr>Mening darsxonam</vt:lpstr>
      <vt:lpstr>Mening darsxonam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MUSTAQIL BAJARISH UCHUN TOPSHIRIQLAR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Maktab</cp:lastModifiedBy>
  <cp:revision>1687</cp:revision>
  <dcterms:created xsi:type="dcterms:W3CDTF">2020-08-03T09:44:14Z</dcterms:created>
  <dcterms:modified xsi:type="dcterms:W3CDTF">2013-04-02T22:51:25Z</dcterms:modified>
</cp:coreProperties>
</file>