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14" r:id="rId2"/>
    <p:sldId id="602" r:id="rId3"/>
    <p:sldId id="603" r:id="rId4"/>
    <p:sldId id="604" r:id="rId5"/>
    <p:sldId id="605" r:id="rId6"/>
    <p:sldId id="606" r:id="rId7"/>
    <p:sldId id="607" r:id="rId8"/>
    <p:sldId id="608" r:id="rId9"/>
    <p:sldId id="609" r:id="rId10"/>
    <p:sldId id="610" r:id="rId11"/>
    <p:sldId id="611" r:id="rId12"/>
    <p:sldId id="612" r:id="rId13"/>
    <p:sldId id="594" r:id="rId14"/>
    <p:sldId id="598" r:id="rId15"/>
    <p:sldId id="582" r:id="rId16"/>
    <p:sldId id="613" r:id="rId17"/>
    <p:sldId id="614" r:id="rId18"/>
    <p:sldId id="271" r:id="rId1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41" autoAdjust="0"/>
    <p:restoredTop sz="86380" autoAdjust="0"/>
  </p:normalViewPr>
  <p:slideViewPr>
    <p:cSldViewPr>
      <p:cViewPr varScale="1">
        <p:scale>
          <a:sx n="73" d="100"/>
          <a:sy n="73" d="100"/>
        </p:scale>
        <p:origin x="-3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6" y="850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9300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343472" y="3025023"/>
            <a:ext cx="6696744" cy="3140281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darsxonam</a:t>
            </a:r>
            <a:endParaRPr lang="ru-RU" sz="48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ru-RU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ru-RU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8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578937" y="2996952"/>
            <a:ext cx="504056" cy="2232248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9" name="Picture 5" descr="C:\Users\Maktab\Desktop\komnata-dlya-shkolnika-25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 cstate="print"/>
          <a:srcRect l="1842" r="1842"/>
          <a:stretch>
            <a:fillRect/>
          </a:stretch>
        </p:blipFill>
        <p:spPr bwMode="auto">
          <a:xfrm>
            <a:off x="7179295" y="2686521"/>
            <a:ext cx="4605337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95800" y="1196752"/>
            <a:ext cx="7729554" cy="877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tartib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shinam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уютный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ozoda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чистый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deraza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oldiga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окна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ko‘chaga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qaragan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смотрящий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улицу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“XOTIRA  MASHQI”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Maktab\Desktop\уящяф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5" y="2204864"/>
            <a:ext cx="3493311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10910583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2128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Спишите,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вставляя вместо точек подходящие по смыслу слова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2348880"/>
            <a:ext cx="8568952" cy="41857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spcBef>
                <a:spcPts val="12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Karavotning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…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</a:t>
            </a:r>
          </a:p>
          <a:p>
            <a:pPr marL="742950" indent="-742950">
              <a:spcBef>
                <a:spcPts val="12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chap  …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spcBef>
                <a:spcPts val="1200"/>
              </a:spcBef>
              <a:buAutoNum type="arabicPeriod" startAt="3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ikkita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deraza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</a:t>
            </a:r>
          </a:p>
          <a:p>
            <a:pPr marL="742950" indent="-742950">
              <a:spcBef>
                <a:spcPts val="1200"/>
              </a:spcBef>
              <a:buAutoNum type="arabicPeriod" startAt="3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taxlab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spcBef>
                <a:spcPts val="1200"/>
              </a:spcBef>
              <a:buAutoNum type="arabicPeriod" startAt="3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742950" indent="-742950">
              <a:spcBef>
                <a:spcPts val="12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64352" y="2420888"/>
            <a:ext cx="2520280" cy="41044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tomonda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yonida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xonada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xonadan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javonga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sinfda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31504" y="1268760"/>
            <a:ext cx="90010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5720" y="188640"/>
            <a:ext cx="54521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2132856"/>
            <a:ext cx="11305256" cy="41857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742950" indent="-742950">
              <a:spcBef>
                <a:spcPts val="12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Karavotning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…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</a:t>
            </a:r>
          </a:p>
          <a:p>
            <a:pPr marL="742950" indent="-742950">
              <a:spcBef>
                <a:spcPts val="12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chap       …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spcBef>
                <a:spcPts val="1200"/>
              </a:spcBef>
              <a:buAutoNum type="arabicPeriod" startAt="3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ikkita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deraza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</a:t>
            </a:r>
          </a:p>
          <a:p>
            <a:pPr marL="742950" indent="-742950">
              <a:spcBef>
                <a:spcPts val="1200"/>
              </a:spcBef>
              <a:buAutoNum type="arabicPeriod" startAt="3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…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taxlab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spcBef>
                <a:spcPts val="1200"/>
              </a:spcBef>
              <a:buAutoNum type="arabicPeriod" startAt="3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…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742950" indent="-742950">
              <a:spcBef>
                <a:spcPts val="12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…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7688" y="2132856"/>
            <a:ext cx="144142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yonida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7728" y="2852936"/>
            <a:ext cx="192873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tomonida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1424" y="3501008"/>
            <a:ext cx="162095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Xonada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5440" y="4221088"/>
            <a:ext cx="169790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Javonga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3433" y="4941168"/>
            <a:ext cx="187220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51984" y="5661248"/>
            <a:ext cx="131318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sinfda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484784"/>
            <a:ext cx="11233248" cy="47089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O‘rin-payt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kelishigidagi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nimada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qayerda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qachon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so‘roqlariga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kelishikdagi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ish-harakatning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payti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vositasi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ma’nolarni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ifodalaydi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934512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583832" y="188640"/>
            <a:ext cx="38068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Yodda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tuting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35358" y="1340768"/>
          <a:ext cx="11521281" cy="49502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404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04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404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0418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Ish-harakatning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paytini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Ish-harakatning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o‘rnini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Ish-harakatning</a:t>
                      </a:r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vositasini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0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Qachon</a:t>
                      </a:r>
                      <a:r>
                        <a:rPr lang="en-US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Qayerda</a:t>
                      </a:r>
                      <a:r>
                        <a:rPr lang="en-US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Kimda</a:t>
                      </a:r>
                      <a:r>
                        <a:rPr lang="en-US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  </a:t>
                      </a:r>
                      <a:r>
                        <a:rPr lang="en-US" sz="36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Nimada</a:t>
                      </a:r>
                      <a:r>
                        <a:rPr lang="en-US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04189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Oyim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soat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12.00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keladilar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Tadbirni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maktabda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o‘tkazdik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Do‘stimda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qiziqarli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kitob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bor.</a:t>
                      </a:r>
                    </a:p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Akmal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mashinada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keldi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1424" y="2204864"/>
            <a:ext cx="26642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hovli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tushlik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maktab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bekat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07968" y="2204864"/>
            <a:ext cx="49685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uchrashmoq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ovqatlanmoq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ketmoq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ko‘rishmoq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badantarbiya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qilmoq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kutmoq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5880" y="188640"/>
            <a:ext cx="25362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Соединительная линия уступом 14"/>
          <p:cNvCxnSpPr/>
          <p:nvPr/>
        </p:nvCxnSpPr>
        <p:spPr>
          <a:xfrm>
            <a:off x="1991544" y="2564904"/>
            <a:ext cx="3744416" cy="3168352"/>
          </a:xfrm>
          <a:prstGeom prst="bent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 flipV="1">
            <a:off x="2207568" y="2564904"/>
            <a:ext cx="3600400" cy="3168352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>
            <a:off x="2207568" y="3212976"/>
            <a:ext cx="3600400" cy="1872208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/>
          <p:nvPr/>
        </p:nvCxnSpPr>
        <p:spPr>
          <a:xfrm flipV="1">
            <a:off x="2495600" y="3212976"/>
            <a:ext cx="3312368" cy="1224136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2783632" y="3789040"/>
            <a:ext cx="2952328" cy="0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/>
          <p:nvPr/>
        </p:nvCxnSpPr>
        <p:spPr>
          <a:xfrm flipV="1">
            <a:off x="2639616" y="4437112"/>
            <a:ext cx="3096344" cy="576064"/>
          </a:xfrm>
          <a:prstGeom prst="bentConnector3">
            <a:avLst>
              <a:gd name="adj1" fmla="val 50000"/>
            </a:avLst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5880" y="188640"/>
            <a:ext cx="25362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олна 13"/>
          <p:cNvSpPr/>
          <p:nvPr/>
        </p:nvSpPr>
        <p:spPr>
          <a:xfrm>
            <a:off x="551384" y="2420888"/>
            <a:ext cx="4752528" cy="108012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kutmoq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Волна 16"/>
          <p:cNvSpPr/>
          <p:nvPr/>
        </p:nvSpPr>
        <p:spPr>
          <a:xfrm>
            <a:off x="479376" y="5157192"/>
            <a:ext cx="5688632" cy="1152128"/>
          </a:xfrm>
          <a:prstGeom prst="wav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Hovlida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badantarbiya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qilmoq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Волна 17"/>
          <p:cNvSpPr/>
          <p:nvPr/>
        </p:nvSpPr>
        <p:spPr>
          <a:xfrm>
            <a:off x="551384" y="3789040"/>
            <a:ext cx="4752528" cy="1080120"/>
          </a:xfrm>
          <a:prstGeom prst="wav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o‘nda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ketmoq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Волна 19"/>
          <p:cNvSpPr/>
          <p:nvPr/>
        </p:nvSpPr>
        <p:spPr>
          <a:xfrm>
            <a:off x="6528048" y="2420888"/>
            <a:ext cx="4896544" cy="1080120"/>
          </a:xfrm>
          <a:prstGeom prst="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Tushlikda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ovqatlanmoq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Волна 21"/>
          <p:cNvSpPr/>
          <p:nvPr/>
        </p:nvSpPr>
        <p:spPr>
          <a:xfrm>
            <a:off x="6600056" y="3789040"/>
            <a:ext cx="4824536" cy="1152128"/>
          </a:xfrm>
          <a:prstGeom prst="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ko‘rishmoq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Волна 23"/>
          <p:cNvSpPr/>
          <p:nvPr/>
        </p:nvSpPr>
        <p:spPr>
          <a:xfrm>
            <a:off x="6600056" y="5229200"/>
            <a:ext cx="4896544" cy="1080120"/>
          </a:xfrm>
          <a:prstGeom prst="wav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Bekatda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uchrashmoq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 animBg="1"/>
      <p:bldP spid="17" grpId="0" animBg="1"/>
      <p:bldP spid="18" grpId="0" animBg="1"/>
      <p:bldP spid="20" grpId="0" animBg="1"/>
      <p:bldP spid="22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3352" y="1268760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yordamida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5880" y="188640"/>
            <a:ext cx="25362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11424" y="2636912"/>
            <a:ext cx="2448272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hovli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639616" y="4005064"/>
            <a:ext cx="244827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583832" y="2420888"/>
            <a:ext cx="2448272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807968" y="3789040"/>
            <a:ext cx="288032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navbatchi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447928" y="5301208"/>
            <a:ext cx="2448272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688288" y="4797152"/>
            <a:ext cx="2448272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o‘sadi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8688288" y="2492896"/>
            <a:ext cx="244827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bajardi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839416" y="5085184"/>
            <a:ext cx="2448272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1268760"/>
            <a:ext cx="7416824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  </a:t>
            </a:r>
            <a:r>
              <a:rPr lang="en-US" sz="36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3-mashq.</a:t>
            </a:r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bir-biriga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-da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yordamiada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birikmasi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(107-bet)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9376" y="4509120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4-5 ta gap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107-bet)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1916832"/>
            <a:ext cx="6984776" cy="36724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4-mashq.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kelishik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qo‘shimchalaridan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(102-bet)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196752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kelishik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7448" y="2204864"/>
            <a:ext cx="9937104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Shuhrat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majlisi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qatnasha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Salima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Dam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maroqli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o‘tkazdik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Kun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qat’iy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rioya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15680" y="188640"/>
            <a:ext cx="58592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4-mashqni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268760"/>
            <a:ext cx="11737304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Shuhrat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majlisi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qatnasha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jo‘nalish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360" y="2348880"/>
            <a:ext cx="1159328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Salima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ukasi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jo‘nalish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360" y="3429000"/>
            <a:ext cx="1159328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Dam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maroqli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o‘tkazdik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tushum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7368" y="4509120"/>
            <a:ext cx="1152128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kuz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ning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qaratqich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7368" y="5589240"/>
            <a:ext cx="1152128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Kun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tartibi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qat’iy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rioya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jo‘nalish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11624" y="1268760"/>
            <a:ext cx="691276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suhbatni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davom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ettiring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9376" y="1988840"/>
            <a:ext cx="6984776" cy="44012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Nodira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uyingiz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xonali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Uyimiz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xonali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darsxonang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bormi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darsxonam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bor.</a:t>
            </a:r>
          </a:p>
          <a:p>
            <a:pPr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Darsxonang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Darsxonam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yorug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‘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shinam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9915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Maktab\Desktop\9bbfd475dc52da6c2dc60a368a16ead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80176" y="2348880"/>
            <a:ext cx="4176464" cy="37444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darsxonam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663952" y="1988840"/>
            <a:ext cx="6192688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ismim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Nodir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Men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5-sinfda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o‘qiyman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Biz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qavatli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beshinchi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qavatida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yashaymiz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darsxonam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Darsxonam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yorug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‘,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shinam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qulay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derazasi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ko‘chaga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95" y="1196752"/>
            <a:ext cx="11968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Maktab\Desktop\11338199557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376" y="2276872"/>
            <a:ext cx="4915268" cy="3672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darsxonam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07368" y="1844824"/>
            <a:ext cx="5400600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Deraza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oldiga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chap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tomonida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darsliklarimni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qurollarimni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o‘yinchoqlarimni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joylaganman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95" y="1196752"/>
            <a:ext cx="11968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Maktab\Desktop\39112014-10-08_1346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3992" y="1844824"/>
            <a:ext cx="5472608" cy="45031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darsxonam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456040" y="1916832"/>
            <a:ext cx="5328592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Rus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badiiy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adabiyotlarni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saqlayman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javonimning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qarshisiga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karavotim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doimo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ozoda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saqlayman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95" y="1196752"/>
            <a:ext cx="11968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ravishda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Maktab\Desktop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368" y="2276872"/>
            <a:ext cx="5460607" cy="37444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943872" y="188640"/>
            <a:ext cx="21916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7448" y="1700808"/>
            <a:ext cx="9937104" cy="41549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darsxonangiz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bormi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742950" indent="-7429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Darsxonangiz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jihozlangan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742950" indent="-7429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Darsxonangiz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o‘zingizga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yoqadimi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742950" indent="-7429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60032970</TotalTime>
  <Words>786</Words>
  <Application>Microsoft Office PowerPoint</Application>
  <PresentationFormat>Произвольный</PresentationFormat>
  <Paragraphs>145</Paragraphs>
  <Slides>18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   O‘zbek tili</vt:lpstr>
      <vt:lpstr>MUSTAQIL BAJARISH UCHUN TOPSHIRIQLAR</vt:lpstr>
      <vt:lpstr>Слайд 3</vt:lpstr>
      <vt:lpstr>Слайд 4</vt:lpstr>
      <vt:lpstr>Слайд 5</vt:lpstr>
      <vt:lpstr>Mening darsxonam</vt:lpstr>
      <vt:lpstr>Mening darsxonam</vt:lpstr>
      <vt:lpstr>Mening darsxonam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MUSTAQIL BAJARISH UCHUN TOPSHIRIQLAR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Maktab</cp:lastModifiedBy>
  <cp:revision>1687</cp:revision>
  <dcterms:created xsi:type="dcterms:W3CDTF">2020-08-03T09:44:14Z</dcterms:created>
  <dcterms:modified xsi:type="dcterms:W3CDTF">2013-04-02T22:51:25Z</dcterms:modified>
</cp:coreProperties>
</file>