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14" r:id="rId2"/>
    <p:sldId id="593" r:id="rId3"/>
    <p:sldId id="580" r:id="rId4"/>
    <p:sldId id="594" r:id="rId5"/>
    <p:sldId id="602" r:id="rId6"/>
    <p:sldId id="598" r:id="rId7"/>
    <p:sldId id="582" r:id="rId8"/>
    <p:sldId id="597" r:id="rId9"/>
    <p:sldId id="584" r:id="rId10"/>
    <p:sldId id="589" r:id="rId11"/>
    <p:sldId id="599" r:id="rId12"/>
    <p:sldId id="588" r:id="rId13"/>
    <p:sldId id="567" r:id="rId14"/>
    <p:sldId id="568" r:id="rId15"/>
    <p:sldId id="569" r:id="rId16"/>
    <p:sldId id="591" r:id="rId17"/>
    <p:sldId id="600" r:id="rId18"/>
    <p:sldId id="601" r:id="rId19"/>
    <p:sldId id="27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27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5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631504" y="2708920"/>
            <a:ext cx="6696744" cy="3952683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og‘zaki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ijodi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8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79277" y="3356992"/>
            <a:ext cx="592187" cy="187220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Aql-va-boylik-ertaklar.uz_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3589" r="3589"/>
          <a:stretch>
            <a:fillRect/>
          </a:stretch>
        </p:blipFill>
        <p:spPr bwMode="auto">
          <a:xfrm>
            <a:off x="7968208" y="2708920"/>
            <a:ext cx="3598044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196752"/>
            <a:ext cx="1159328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joylashtirib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Составьте предложения, распределив слова в нужном порядке.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7448" y="2636912"/>
            <a:ext cx="9937104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Qo‘rqqanidan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yuboribdi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mehribonlik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Zumradni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sog‘inib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o‘tirgan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ostonada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340768"/>
            <a:ext cx="1159328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joylashtirib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5680" y="188640"/>
            <a:ext cx="5859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3-mashqni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16" y="2276872"/>
            <a:ext cx="1051316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Zumrad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qo‘rqqanidan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yuboribdi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408" y="3717032"/>
            <a:ext cx="1058517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Zumradni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mehribonlik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olibdi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408" y="5229200"/>
            <a:ext cx="1058517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ostonada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sog‘inib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o‘tirgan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Aql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boylik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19736" y="1916832"/>
            <a:ext cx="8064896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cholning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to‘rt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o‘g‘li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o‘g‘illarini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oldiga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chaqirib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O‘g‘illarim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men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orangizdan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bittangiz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boshlig‘i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bo‘lishingiz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davlatmand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merosxo‘r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qaysingiz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davlatli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ekanligingizni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ko‘rsating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1424" y="1268760"/>
            <a:ext cx="10312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qatnashgan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aql_1-500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988840"/>
            <a:ext cx="2808312" cy="4212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9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o‘g‘ilning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boyligi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9416" y="2276872"/>
            <a:ext cx="576064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Eng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o‘g‘il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uzuk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taqqan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qo‘lini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uzatib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Mana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boyligim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boy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odamda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unname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0" y="1844824"/>
            <a:ext cx="424847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choponli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o‘g‘il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11424" y="1916832"/>
            <a:ext cx="5256584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o‘g‘il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choponini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kiyib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paytda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boyligimga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aqlimga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qoyil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Maktab\Desktop\naez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4" y="1700808"/>
            <a:ext cx="4248472" cy="4162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Kamar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taqqan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o‘g‘il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83432" y="1700808"/>
            <a:ext cx="5400600" cy="4462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Uchinchi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o‘g‘il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kumush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javohir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qadalgan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beliga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umrida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aktab\Desktop\bo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412776"/>
            <a:ext cx="3528392" cy="4917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Kenja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o‘g‘ilga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murojaat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1772816"/>
            <a:ext cx="5400600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boshini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chayqab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o‘g‘illariga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narsa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demabdi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Kenja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o‘g‘liga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indamaysan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boyliging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maqtanasan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Maktab\Desktop\Aql_va_boylik_Musavvir_Yevgeniya_Polejayeva_426c33ec-b474-41f1-9184-3dc24ad852d8_12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988840"/>
            <a:ext cx="5034045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Menhatkash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qo‘lim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botir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yuragim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aqlli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boshim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55440" y="1875596"/>
            <a:ext cx="5400600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oltin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uzuk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chopon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qimmatbaho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kamar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mehnatkash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qo‘lim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botir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yuragim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boshim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Maktab\Desktop\kuz_b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628800"/>
            <a:ext cx="380202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Aql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boylik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47928" y="1700808"/>
            <a:ext cx="6264696" cy="44012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Kenja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o‘g‘ilning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javobi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cholga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yoqibdi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yo‘g‘ini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meros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qoldiradigan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o‘g‘illariga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so‘zidan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chiqmaslikni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tayinlabdi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uch-og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2132856"/>
            <a:ext cx="4799856" cy="3713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384" y="1916832"/>
            <a:ext cx="6984776" cy="36724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4-mashq.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kelishik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tilingizga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(102-bet)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9856" y="1700808"/>
            <a:ext cx="6984776" cy="23042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“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Oygul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Baxtiyor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ertaklar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99856" y="4509120"/>
            <a:ext cx="6912768" cy="14401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“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Oygul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she’rini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Maktab\Desktop\s4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424" y="1628800"/>
            <a:ext cx="3024336" cy="43684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1384" y="4077072"/>
            <a:ext cx="3168352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Tohir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Zuhra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11824" y="4077072"/>
            <a:ext cx="3168352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Yoriltosh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72264" y="4077072"/>
            <a:ext cx="3096344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gilam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Maktab\Desktop\загружено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88" y="1340768"/>
            <a:ext cx="2088232" cy="2520280"/>
          </a:xfrm>
          <a:prstGeom prst="rect">
            <a:avLst/>
          </a:prstGeom>
          <a:noFill/>
        </p:spPr>
      </p:pic>
      <p:pic>
        <p:nvPicPr>
          <p:cNvPr id="1026" name="Picture 2" descr="C:\Users\Maktab\Desktop\Uchar-gilam-ertaklar.uz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6320" y="1340768"/>
            <a:ext cx="2088232" cy="2520280"/>
          </a:xfrm>
          <a:prstGeom prst="rect">
            <a:avLst/>
          </a:prstGeom>
          <a:noFill/>
        </p:spPr>
      </p:pic>
      <p:pic>
        <p:nvPicPr>
          <p:cNvPr id="4" name="Picture 3" descr="C:\Users\Maktab\Desktop\tohir-va-zuh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1464" y="1268760"/>
            <a:ext cx="2016224" cy="252028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551384" y="5445224"/>
            <a:ext cx="11017224" cy="10081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bog‘lagan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qanotlar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beqanot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so‘ylaguvchi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devorlar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bola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chollar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Ertak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og‘zaki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namunasi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6" y="1340768"/>
            <a:ext cx="11305256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Ertaklar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og‘izdan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og‘izga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og‘zaki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bizgacha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kelgani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og‘zaki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ijod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namunasi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Og‘zaki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ijodning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muallifi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bo‘lgani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xalq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og‘zaki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ijodi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deymiz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Ertaklar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ulardagi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muammolarga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ishtirok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etuvchi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qahramonlarga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672" y="4581128"/>
            <a:ext cx="597666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ertaklari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4272" y="5949280"/>
            <a:ext cx="2952328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sarguzasht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67808" y="5949280"/>
            <a:ext cx="338437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maishiy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1384" y="5949280"/>
            <a:ext cx="309634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sehrli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639616" y="5229200"/>
            <a:ext cx="3168352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9" idx="0"/>
          </p:cNvCxnSpPr>
          <p:nvPr/>
        </p:nvCxnSpPr>
        <p:spPr>
          <a:xfrm>
            <a:off x="6023992" y="5229200"/>
            <a:ext cx="36004" cy="7200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40016" y="5229200"/>
            <a:ext cx="345638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9376" y="1484784"/>
            <a:ext cx="11233248" cy="4598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jo‘nalish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kelishigi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o‘sha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olmoshlariga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qo‘shilganda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o‘zagida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bitta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tovushi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orttiriladi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+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o‘sha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o‘shanga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268760"/>
            <a:ext cx="1159328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420888"/>
            <a:ext cx="2664296" cy="3675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7688" y="2420888"/>
            <a:ext cx="2664296" cy="3675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chiqdim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kirdim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bordim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aytdim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2024" y="2420888"/>
            <a:ext cx="2592288" cy="36750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cho‘ntak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varaq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terak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tovuq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2344" y="2420888"/>
            <a:ext cx="2592288" cy="3675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soldi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chizdi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chiqdi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395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268760"/>
            <a:ext cx="1159328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jo‘nalish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kelishigi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2420888"/>
            <a:ext cx="2664296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do‘stim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7688" y="2420888"/>
            <a:ext cx="2664296" cy="3675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chiqdim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kirdim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bordim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aytdim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2024" y="2420888"/>
            <a:ext cx="2592288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cho‘ntak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varaq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qa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terak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ka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tovuq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qa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2344" y="2420888"/>
            <a:ext cx="2592288" cy="36750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soldi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chizdi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chiqdi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7688" y="188640"/>
            <a:ext cx="5859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mashqni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4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344" y="188640"/>
            <a:ext cx="118093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Fonetik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12" y="1571612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76520" y="3356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9416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5360" y="1268760"/>
            <a:ext cx="266429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maktabga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kitobga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kinoga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teatrga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9696" y="1700808"/>
            <a:ext cx="266429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ukamga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do‘stimga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onamga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buvimga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2024" y="2060848"/>
            <a:ext cx="2592288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o‘rikka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eshikka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bilakka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pufakka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92344" y="2420888"/>
            <a:ext cx="2664296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buloqqa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quloqqa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so‘roqqa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tomoqqa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526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360" y="1196752"/>
            <a:ext cx="1159328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3872" y="18864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2-mashq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360" y="1844824"/>
            <a:ext cx="576064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teatrga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boraman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360" y="2924944"/>
            <a:ext cx="5760640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Men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do‘stimga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9012" y="4077072"/>
            <a:ext cx="5760640" cy="5040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3.Lobar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360" y="4725144"/>
            <a:ext cx="576064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boradilar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360" y="5805264"/>
            <a:ext cx="5760640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Abror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makatabga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bormadi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12024" y="1844824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borasan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12024" y="2780928"/>
            <a:ext cx="5616624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berding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12024" y="3933056"/>
            <a:ext cx="5616624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Lobar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ketdi</a:t>
            </a:r>
            <a:r>
              <a:rPr lang="uz-Cyrl-U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12024" y="5013176"/>
            <a:ext cx="5616624" cy="7200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boradilar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12024" y="5949280"/>
            <a:ext cx="5616624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5.Abror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bormadi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60032704</TotalTime>
  <Words>714</Words>
  <Application>Microsoft Office PowerPoint</Application>
  <PresentationFormat>Широкоэкранный</PresentationFormat>
  <Paragraphs>146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   O‘zbek tili</vt:lpstr>
      <vt:lpstr>MUSTAQIL BAJARISH UCHUN TOPSHIRIQLAR</vt:lpstr>
      <vt:lpstr>MUSTAQIL BAJARISH UCHUN TOPSHIRIQLAR</vt:lpstr>
      <vt:lpstr>Презентация PowerPoint</vt:lpstr>
      <vt:lpstr>Презентация PowerPoint</vt:lpstr>
      <vt:lpstr>Презентация PowerPoint</vt:lpstr>
      <vt:lpstr>Презентация PowerPoint</vt:lpstr>
      <vt:lpstr>Fonetik mashq</vt:lpstr>
      <vt:lpstr>Презентация PowerPoint</vt:lpstr>
      <vt:lpstr>Презентация PowerPoint</vt:lpstr>
      <vt:lpstr>Презентация PowerPoint</vt:lpstr>
      <vt:lpstr>Aql va boylik</vt:lpstr>
      <vt:lpstr>Katta o‘g‘ilning boyligi</vt:lpstr>
      <vt:lpstr>Zar choponli o‘g‘il</vt:lpstr>
      <vt:lpstr>Kamar taqqan o‘g‘il</vt:lpstr>
      <vt:lpstr>Kenja o‘g‘ilga murojaat</vt:lpstr>
      <vt:lpstr>Menhatkash qo‘lim, botir yuragim, aqlli boshim</vt:lpstr>
      <vt:lpstr>Aql va boylik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1637</cp:revision>
  <dcterms:created xsi:type="dcterms:W3CDTF">2020-08-03T09:44:14Z</dcterms:created>
  <dcterms:modified xsi:type="dcterms:W3CDTF">2020-11-16T06:05:27Z</dcterms:modified>
</cp:coreProperties>
</file>