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14" r:id="rId2"/>
    <p:sldId id="579" r:id="rId3"/>
    <p:sldId id="580" r:id="rId4"/>
    <p:sldId id="582" r:id="rId5"/>
    <p:sldId id="584" r:id="rId6"/>
    <p:sldId id="585" r:id="rId7"/>
    <p:sldId id="587" r:id="rId8"/>
    <p:sldId id="562" r:id="rId9"/>
    <p:sldId id="563" r:id="rId10"/>
    <p:sldId id="589" r:id="rId11"/>
    <p:sldId id="590" r:id="rId12"/>
    <p:sldId id="588" r:id="rId13"/>
    <p:sldId id="567" r:id="rId14"/>
    <p:sldId id="568" r:id="rId15"/>
    <p:sldId id="569" r:id="rId16"/>
    <p:sldId id="591" r:id="rId17"/>
    <p:sldId id="592" r:id="rId18"/>
    <p:sldId id="271" r:id="rId19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41" autoAdjust="0"/>
    <p:restoredTop sz="86380" autoAdjust="0"/>
  </p:normalViewPr>
  <p:slideViewPr>
    <p:cSldViewPr>
      <p:cViewPr varScale="1">
        <p:scale>
          <a:sx n="73" d="100"/>
          <a:sy n="73" d="100"/>
        </p:scale>
        <p:origin x="29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6" y="85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0389D4-A586-41DF-B01A-F32B87A191DB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46D7DF-68EC-4700-8A3E-D13F9F0E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434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00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7D44-BF3B-4C85-8FFA-D310E6017BF1}" type="datetimeFigureOut">
              <a:rPr lang="en-US"/>
              <a:pPr>
                <a:defRPr/>
              </a:pPr>
              <a:t>11/12/2020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43DC-FF36-4350-B26A-6ABAEA576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B1FE-2052-43F1-9A73-545F81446949}" type="datetimeFigureOut">
              <a:rPr lang="en-US"/>
              <a:pPr>
                <a:defRPr/>
              </a:pPr>
              <a:t>11/12/2020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72CC-A07C-4914-86EA-2EDBBF46F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3701-F521-4B9B-9BA9-DA4D2500AFAD}" type="datetimeFigureOut">
              <a:rPr lang="en-US"/>
              <a:pPr>
                <a:defRPr/>
              </a:pPr>
              <a:t>11/12/2020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DDA0-DB02-49B4-BA2C-4171E3AE9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C2B8-A49D-424E-91D9-02A853585DDD}" type="datetimeFigureOut">
              <a:rPr lang="en-US"/>
              <a:pPr>
                <a:defRPr/>
              </a:pPr>
              <a:t>11/12/2020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6E83-2C89-4073-93E3-AC4131933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D954-5F01-484C-8CB1-B936D8B36C81}" type="datetimeFigureOut">
              <a:rPr lang="en-US"/>
              <a:pPr>
                <a:defRPr/>
              </a:pPr>
              <a:t>11/12/2020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CF01-1E23-45B2-83A2-3BB8D4804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C5B995-8579-45BC-B33E-430FA97978EF}" type="datetimeFigureOut">
              <a:rPr lang="en-US"/>
              <a:pPr>
                <a:defRPr/>
              </a:pPr>
              <a:t>11/12/2020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F1C260-9294-49E1-8316-6344D3DB1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415480" y="2564904"/>
            <a:ext cx="6696744" cy="5238933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40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Ertaklar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yaxshilikka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yetaklar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Jo‘nalish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kelishigining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qo‘llanishi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8920">
              <a:spcBef>
                <a:spcPts val="233"/>
              </a:spcBef>
              <a:defRPr/>
            </a:pPr>
            <a:endParaRPr lang="ru-RU" sz="44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479376" y="2996952"/>
            <a:ext cx="504056" cy="2520280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42539" y="1146175"/>
            <a:ext cx="1011236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2" name="Picture 2" descr="C:\Users\Maktab\Desktop\загружено (8)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6" cstate="print"/>
          <a:srcRect l="1142" r="1142"/>
          <a:stretch>
            <a:fillRect/>
          </a:stretch>
        </p:blipFill>
        <p:spPr bwMode="auto">
          <a:xfrm>
            <a:off x="8276717" y="2615023"/>
            <a:ext cx="3328416" cy="34074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360" y="1196752"/>
            <a:ext cx="11593288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qo‘shimchalardan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Вместо точек вставьте подходящее окончание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спишите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68" y="2204864"/>
            <a:ext cx="11449272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Xafa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bo‘lma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qizim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…(-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-ka)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beraman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debdi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kampir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ovqat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…(-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-ka, 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chaqiribdi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iliq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aytibdi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Lekin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aytgan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kampir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…(-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-ka, 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minnatdorligini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bildirmabdi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Kampir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undan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xafa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qo‘g‘irchoqlar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rasmli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kitoblar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bermabdi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ertak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aytib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bermabdi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ovqat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…(-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-ka, 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 ham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taklif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qilmabdi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3872" y="188640"/>
            <a:ext cx="22541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2-mashq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360" y="1196752"/>
            <a:ext cx="11593288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qo‘shimchalardan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Вместо точек вставьте подходящее окончание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спишите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352" y="2204864"/>
            <a:ext cx="11593288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Xafa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bo‘lma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qizim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beraman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debdi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kampir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ovqat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chaqiribdi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iliq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aytibdi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Lekin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aytgan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kampir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minnatdorligini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bildirmabdi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Kampir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undan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xafa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qo‘g‘irchoqlar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rasmli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kitoblar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bermabdi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ertak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aytib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bermabdi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ovqat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taklif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qilmabdi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3872" y="188640"/>
            <a:ext cx="22541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2-mashq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1384" y="5996226"/>
            <a:ext cx="621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Kampir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qizdan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xafa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bo‘ldi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44" y="188640"/>
            <a:ext cx="11809312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Buvimning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ertaklari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94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447928" y="2060848"/>
            <a:ext cx="6192689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Bolalik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kunlarimda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Uyqusiz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tunlarimda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ertak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eshitgandim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So‘ylab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berardi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buvim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384" y="1196752"/>
            <a:ext cx="11263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2-topshiriq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Savol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topshiriqlarga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Maktab\Desktop\загружено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616" y="2348880"/>
            <a:ext cx="2592288" cy="2223159"/>
          </a:xfrm>
          <a:prstGeom prst="rect">
            <a:avLst/>
          </a:prstGeom>
          <a:noFill/>
        </p:spPr>
      </p:pic>
      <p:pic>
        <p:nvPicPr>
          <p:cNvPr id="2052" name="Picture 4" descr="C:\Users\Maktab\Desktop\images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384" y="3501008"/>
            <a:ext cx="1872208" cy="25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3526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44" y="188640"/>
            <a:ext cx="11809312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Esimda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o‘sha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damlar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94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9376" y="1772816"/>
            <a:ext cx="5760640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Esimda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o‘sha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damlar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O‘zi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uchar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gilamlar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Tohir-Zuhra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Yoriltosh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Oyni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uyaltirgan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qosh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aktab\Desktop\unnamed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2064" y="1340768"/>
            <a:ext cx="2232248" cy="2678698"/>
          </a:xfrm>
          <a:prstGeom prst="rect">
            <a:avLst/>
          </a:prstGeom>
          <a:noFill/>
        </p:spPr>
      </p:pic>
      <p:pic>
        <p:nvPicPr>
          <p:cNvPr id="3075" name="Picture 3" descr="C:\Users\Maktab\Desktop\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6160" y="4221088"/>
            <a:ext cx="2038710" cy="2016224"/>
          </a:xfrm>
          <a:prstGeom prst="rect">
            <a:avLst/>
          </a:prstGeom>
          <a:noFill/>
        </p:spPr>
      </p:pic>
      <p:pic>
        <p:nvPicPr>
          <p:cNvPr id="3076" name="Picture 4" descr="C:\Users\Maktab\Desktop\unnamed (1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24392" y="1412776"/>
            <a:ext cx="1656184" cy="2603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3526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44" y="188640"/>
            <a:ext cx="11809312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Baxtiyor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Oygul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94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59896" y="1700809"/>
            <a:ext cx="6480720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O‘t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bog‘lagan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qanotlar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Beqanot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uchgan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otlar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Baxtiyor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Oygul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Qiz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ochilgan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gul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Maktab\Desktop\7wthtN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2204864"/>
            <a:ext cx="4464496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3526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44" y="188640"/>
            <a:ext cx="11809312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Buvimning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qissasi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94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07368" y="1772816"/>
            <a:ext cx="6408712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So‘ylaguvchi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devorlar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Bola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bo‘p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qolgan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chollar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Buvimning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qissasi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qilgan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hissasi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Fikrimni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tortar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Havasim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ortar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Maktab\Desktop\kuz_b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0176" y="1556792"/>
            <a:ext cx="3600400" cy="4500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3526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44" y="188640"/>
            <a:ext cx="11809312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Oygul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Baxtiyor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94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447928" y="1484784"/>
            <a:ext cx="6264696" cy="48320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Tinglar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edim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betinim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Uzun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tunlar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yotib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jim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Seza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olardim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kuchin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Ko‘pi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yolg‘on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ko‘pi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chin.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Ammo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Oygul-Baxtiyor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Ertagini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takror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Qilar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kechin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Maktab\Desktop\7wthtN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2204864"/>
            <a:ext cx="4551934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3526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qamshy.kz/media/2019/11/28/1535713312_0_92279_cfc3696d_orig.png?width=600&amp;height=3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2132856"/>
            <a:ext cx="3412071" cy="295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79776" y="1196752"/>
            <a:ext cx="7945578" cy="10125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bolalik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детство</a:t>
            </a:r>
            <a:endParaRPr lang="en-US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uyqusiz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tun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бессонная ночь</a:t>
            </a:r>
          </a:p>
          <a:p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qanot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крыло</a:t>
            </a:r>
            <a:endParaRPr lang="en-US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so‘ylaguvchi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говорящий</a:t>
            </a:r>
            <a:endParaRPr lang="en-US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devor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стена, забор</a:t>
            </a:r>
            <a:endParaRPr lang="en-US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qissa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повесть, сказание</a:t>
            </a:r>
            <a:endParaRPr lang="en-US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hissa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доля, часть</a:t>
            </a:r>
            <a:endParaRPr lang="en-US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chin 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истина, правда</a:t>
            </a:r>
            <a:endParaRPr lang="en-US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1092" y="214290"/>
            <a:ext cx="9501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“XOTIRA  MASHQI”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10583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99856" y="1700808"/>
            <a:ext cx="6984776" cy="23042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“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Oygul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Baxtiyor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ertagi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matnida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bilgan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yana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ertaklar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ma’lumot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99856" y="4509120"/>
            <a:ext cx="6912768" cy="14401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“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Oygul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Baxtiyor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she’rini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yod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C:\Users\Maktab\Desktop\s4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424" y="1628800"/>
            <a:ext cx="3024336" cy="43684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95800" y="1340768"/>
            <a:ext cx="7560840" cy="26642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“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Qizil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qalpoqcha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Zumrad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qimmat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Tulki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laylak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ertaklari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qahramonlari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qayerga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bordilar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/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Kimlar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uchrashdilar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95800" y="4149080"/>
            <a:ext cx="7488832" cy="23042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“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Ertaklar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yaxshilikka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yetaklar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mavzusida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gapdan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iborat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bog‘lanishli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Maktab\Desktop\загружено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408" y="4221088"/>
            <a:ext cx="2880320" cy="2169927"/>
          </a:xfrm>
          <a:prstGeom prst="rect">
            <a:avLst/>
          </a:prstGeom>
          <a:noFill/>
        </p:spPr>
      </p:pic>
      <p:pic>
        <p:nvPicPr>
          <p:cNvPr id="1027" name="Picture 3" descr="C:\Users\Maktab\Desktop\qizil-500x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1412776"/>
            <a:ext cx="1800200" cy="2520280"/>
          </a:xfrm>
          <a:prstGeom prst="rect">
            <a:avLst/>
          </a:prstGeom>
          <a:noFill/>
        </p:spPr>
      </p:pic>
      <p:pic>
        <p:nvPicPr>
          <p:cNvPr id="1028" name="Picture 4" descr="C:\Users\Maktab\Desktop\загружен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1584" y="1412776"/>
            <a:ext cx="1819771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Maktab\Desktop\загружено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7848" y="1340768"/>
            <a:ext cx="2880320" cy="2376264"/>
          </a:xfrm>
          <a:prstGeom prst="rect">
            <a:avLst/>
          </a:prstGeom>
          <a:noFill/>
        </p:spPr>
      </p:pic>
      <p:pic>
        <p:nvPicPr>
          <p:cNvPr id="1027" name="Picture 3" descr="C:\Users\Maktab\Desktop\qizil-500x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1464" y="1340768"/>
            <a:ext cx="1800200" cy="2520280"/>
          </a:xfrm>
          <a:prstGeom prst="rect">
            <a:avLst/>
          </a:prstGeom>
          <a:noFill/>
        </p:spPr>
      </p:pic>
      <p:pic>
        <p:nvPicPr>
          <p:cNvPr id="1028" name="Picture 4" descr="C:\Users\Maktab\Desktop\загружен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92344" y="1340768"/>
            <a:ext cx="1819771" cy="252028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407368" y="4005064"/>
            <a:ext cx="3312368" cy="25202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Qizil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qalpoqcha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buvisini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ko‘rgani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ketayotgan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Yo‘lda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bo‘rini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ko‘rib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qoladi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79776" y="4005064"/>
            <a:ext cx="3960440" cy="25202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Zumrad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Qimmatni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o‘rmonda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adashtirib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kelishadi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O‘rmonda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kampirni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uchratishadi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28248" y="4005064"/>
            <a:ext cx="3456384" cy="25202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Laylak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bolalariga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ovqat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kelgani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ketdi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tulki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uchrashadi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360" y="1268760"/>
            <a:ext cx="11593288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Suhbat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matnini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ettiring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Прочитайте текст диалога и продолжайте.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68" y="2420888"/>
            <a:ext cx="1144927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Zumrad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senga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ertaklar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yoqadi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368" y="3140968"/>
            <a:ext cx="1144927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Menga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sehrli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ertaklar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yoqadi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368" y="3861048"/>
            <a:ext cx="1144927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Sehrli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ertaklar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368" y="4581128"/>
            <a:ext cx="11449272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Sehrli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ertaklarda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qahramon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sehr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tufayli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gulga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aylanishi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uxlab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qolishi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3872" y="188640"/>
            <a:ext cx="29915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368" y="5877272"/>
            <a:ext cx="1144927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Savol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sehrli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ertaklarni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4" grpId="0" animBg="1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360" y="1196752"/>
            <a:ext cx="11593288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qo‘shimchalardan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Вместо точек вставьте подходящее окончание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спишите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68" y="2204864"/>
            <a:ext cx="11449272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Qizim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narsalaring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… (-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yig‘ishtir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Seni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uying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… (-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jo‘nataman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Yerto‘lada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qizil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sandiq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bor.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sandiq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… (-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qoldirib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qizil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sandiqni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debdi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kampir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O‘zi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o‘rmon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… (-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kirib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… (-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b)di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narsalarini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yig‘ishtirguncha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qo‘shilgan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aravani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yetaklab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…(-b, 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3872" y="188640"/>
            <a:ext cx="22541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1-mashq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3352" y="1268760"/>
            <a:ext cx="11665296" cy="4555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Qizim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narsalaring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yig‘ishtir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Seni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uying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jo‘nataman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Yerto‘lada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qizil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sandiq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bor.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sandiq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qoldirib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qizil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sandiqni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debdi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kampir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O‘zi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o‘rmon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kirib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ket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ib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Qiz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narsalarini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yig‘ishtirguncha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qo‘shilgan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aravani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yetaklab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kel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ib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5720" y="188640"/>
            <a:ext cx="53110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Mashqni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tekshiramiz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7408" y="5733256"/>
            <a:ext cx="1080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Ayting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-chi,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ertak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Kampir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qizga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qizil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sandiqni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chiqishni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buyuradi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44" y="188640"/>
            <a:ext cx="11809312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Ertaklarni</a:t>
            </a:r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top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94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Maktab\Desktop\unname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7" y="1412776"/>
            <a:ext cx="1701003" cy="2304256"/>
          </a:xfrm>
          <a:prstGeom prst="rect">
            <a:avLst/>
          </a:prstGeom>
          <a:noFill/>
        </p:spPr>
      </p:pic>
      <p:pic>
        <p:nvPicPr>
          <p:cNvPr id="1028" name="Picture 4" descr="C:\Users\Maktab\Desktop\unnamed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1584" y="1412776"/>
            <a:ext cx="1586946" cy="2232248"/>
          </a:xfrm>
          <a:prstGeom prst="rect">
            <a:avLst/>
          </a:prstGeom>
          <a:noFill/>
        </p:spPr>
      </p:pic>
      <p:pic>
        <p:nvPicPr>
          <p:cNvPr id="1030" name="Picture 6" descr="C:\Users\Maktab\Desktop\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9776" y="1412776"/>
            <a:ext cx="2484276" cy="1944216"/>
          </a:xfrm>
          <a:prstGeom prst="rect">
            <a:avLst/>
          </a:prstGeom>
          <a:noFill/>
        </p:spPr>
      </p:pic>
      <p:pic>
        <p:nvPicPr>
          <p:cNvPr id="1031" name="Picture 7" descr="C:\Users\Maktab\Desktop\images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4272" y="1412776"/>
            <a:ext cx="1584176" cy="2308127"/>
          </a:xfrm>
          <a:prstGeom prst="rect">
            <a:avLst/>
          </a:prstGeom>
          <a:noFill/>
        </p:spPr>
      </p:pic>
      <p:pic>
        <p:nvPicPr>
          <p:cNvPr id="3" name="Picture 2" descr="C:\Users\Maktab\Desktop\загружено (1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44072" y="1412776"/>
            <a:ext cx="1657350" cy="1872208"/>
          </a:xfrm>
          <a:prstGeom prst="rect">
            <a:avLst/>
          </a:prstGeom>
          <a:noFill/>
        </p:spPr>
      </p:pic>
      <p:pic>
        <p:nvPicPr>
          <p:cNvPr id="1032" name="Picture 8" descr="C:\Users\Maktab\Desktop\qizil-500x7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44472" y="1412776"/>
            <a:ext cx="1536170" cy="230425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783632" y="5157192"/>
            <a:ext cx="2448272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xalq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ertagi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72064" y="5085184"/>
            <a:ext cx="2448272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Rus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xalq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ertagi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верх 25"/>
          <p:cNvSpPr/>
          <p:nvPr/>
        </p:nvSpPr>
        <p:spPr>
          <a:xfrm rot="18979300">
            <a:off x="1795184" y="3604536"/>
            <a:ext cx="360040" cy="1778109"/>
          </a:xfrm>
          <a:prstGeom prst="up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 rot="17777896">
            <a:off x="4908517" y="2927618"/>
            <a:ext cx="360040" cy="3153333"/>
          </a:xfrm>
          <a:prstGeom prst="up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верх 27"/>
          <p:cNvSpPr/>
          <p:nvPr/>
        </p:nvSpPr>
        <p:spPr>
          <a:xfrm rot="18299526">
            <a:off x="6130282" y="3107153"/>
            <a:ext cx="360040" cy="2118762"/>
          </a:xfrm>
          <a:prstGeom prst="up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верх 28"/>
          <p:cNvSpPr/>
          <p:nvPr/>
        </p:nvSpPr>
        <p:spPr>
          <a:xfrm rot="3518827">
            <a:off x="5820128" y="2961125"/>
            <a:ext cx="360040" cy="2591696"/>
          </a:xfrm>
          <a:prstGeom prst="up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верх 29"/>
          <p:cNvSpPr/>
          <p:nvPr/>
        </p:nvSpPr>
        <p:spPr>
          <a:xfrm rot="3515646">
            <a:off x="6623276" y="3009993"/>
            <a:ext cx="360040" cy="3293688"/>
          </a:xfrm>
          <a:prstGeom prst="up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верх 30"/>
          <p:cNvSpPr/>
          <p:nvPr/>
        </p:nvSpPr>
        <p:spPr>
          <a:xfrm rot="2947235">
            <a:off x="9892213" y="3473991"/>
            <a:ext cx="360040" cy="2015827"/>
          </a:xfrm>
          <a:prstGeom prst="up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3526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7" grpId="0" animBg="1"/>
      <p:bldP spid="1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44" y="188640"/>
            <a:ext cx="11809312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Ertaklarni</a:t>
            </a:r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top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94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C:\Users\Maktab\Desktop\unnamed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1484784"/>
            <a:ext cx="1914525" cy="1914525"/>
          </a:xfrm>
          <a:prstGeom prst="rect">
            <a:avLst/>
          </a:prstGeom>
          <a:noFill/>
        </p:spPr>
      </p:pic>
      <p:pic>
        <p:nvPicPr>
          <p:cNvPr id="4" name="Picture 4" descr="C:\Users\Maktab\Desktop\unnamed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1624" y="1484784"/>
            <a:ext cx="1914525" cy="1914525"/>
          </a:xfrm>
          <a:prstGeom prst="rect">
            <a:avLst/>
          </a:prstGeom>
          <a:noFill/>
        </p:spPr>
      </p:pic>
      <p:pic>
        <p:nvPicPr>
          <p:cNvPr id="6" name="Picture 6" descr="C:\Users\Maktab\Desktop\unnamed (1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12424" y="1484784"/>
            <a:ext cx="1914525" cy="1914525"/>
          </a:xfrm>
          <a:prstGeom prst="rect">
            <a:avLst/>
          </a:prstGeom>
          <a:noFill/>
        </p:spPr>
      </p:pic>
      <p:pic>
        <p:nvPicPr>
          <p:cNvPr id="7" name="Picture 7" descr="C:\Users\Maktab\Desktop\unnamed (1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6160" y="1484784"/>
            <a:ext cx="1914525" cy="1914525"/>
          </a:xfrm>
          <a:prstGeom prst="rect">
            <a:avLst/>
          </a:prstGeom>
          <a:noFill/>
        </p:spPr>
      </p:pic>
      <p:sp>
        <p:nvSpPr>
          <p:cNvPr id="17" name="Скругленный прямоугольник 16"/>
          <p:cNvSpPr/>
          <p:nvPr/>
        </p:nvSpPr>
        <p:spPr>
          <a:xfrm>
            <a:off x="263352" y="5157192"/>
            <a:ext cx="2304256" cy="10801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Qozoq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xalq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ertagi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11624" y="5517232"/>
            <a:ext cx="2448272" cy="10801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Qoraqalpoq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xalq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ertagi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680176" y="5517232"/>
            <a:ext cx="2160240" cy="10801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Tojik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xalq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ertagi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984432" y="5157192"/>
            <a:ext cx="1944216" cy="10801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Rus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xalq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ertagi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1343472" y="3501008"/>
            <a:ext cx="2304256" cy="158417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8472264" y="3429000"/>
            <a:ext cx="2520280" cy="165618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1271464" y="3429000"/>
            <a:ext cx="2592288" cy="201622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6096000" y="3861048"/>
            <a:ext cx="144016" cy="122413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0" idx="3"/>
          </p:cNvCxnSpPr>
          <p:nvPr/>
        </p:nvCxnSpPr>
        <p:spPr>
          <a:xfrm flipV="1">
            <a:off x="8832304" y="3541658"/>
            <a:ext cx="2128947" cy="186291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C:\Users\Maktab\Desktop\загружено (1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9896" y="1268760"/>
            <a:ext cx="1872208" cy="1600200"/>
          </a:xfrm>
          <a:prstGeom prst="rect">
            <a:avLst/>
          </a:prstGeom>
          <a:noFill/>
        </p:spPr>
      </p:pic>
      <p:pic>
        <p:nvPicPr>
          <p:cNvPr id="1035" name="Picture 11" descr="C:\Users\Maktab\Desktop\maxresdefault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59896" y="2852936"/>
            <a:ext cx="1872208" cy="936104"/>
          </a:xfrm>
          <a:prstGeom prst="rect">
            <a:avLst/>
          </a:prstGeom>
          <a:noFill/>
        </p:spPr>
      </p:pic>
      <p:sp>
        <p:nvSpPr>
          <p:cNvPr id="39" name="Скругленный прямоугольник 38"/>
          <p:cNvSpPr/>
          <p:nvPr/>
        </p:nvSpPr>
        <p:spPr>
          <a:xfrm>
            <a:off x="5303912" y="5229200"/>
            <a:ext cx="2304256" cy="10801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Qirg‘iz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xalq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ertagi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3526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7" grpId="0" animBg="1"/>
      <p:bldP spid="19" grpId="0" animBg="1"/>
      <p:bldP spid="20" grpId="0" animBg="1"/>
      <p:bldP spid="21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44" y="188640"/>
            <a:ext cx="11809312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Muomala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odobi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94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39416" y="2348880"/>
            <a:ext cx="4608512" cy="31683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Roziman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Bemalol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Qo‘shilaman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00056" y="2348880"/>
            <a:ext cx="4608512" cy="3139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Mayli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Xo‘p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Qarshi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emasman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07768" y="1196752"/>
            <a:ext cx="3531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Rozilik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bildirish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3526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56028638</TotalTime>
  <Words>769</Words>
  <Application>Microsoft Office PowerPoint</Application>
  <PresentationFormat>Широкоэкранный</PresentationFormat>
  <Paragraphs>130</Paragraphs>
  <Slides>18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 O‘zbek tili</vt:lpstr>
      <vt:lpstr>MUSTAQIL BAJARISH UCHUN TOPSHIRIQLAR</vt:lpstr>
      <vt:lpstr>MUSTAQIL BAJARISH UCHUN TOPSHIRIQLAR</vt:lpstr>
      <vt:lpstr>Презентация PowerPoint</vt:lpstr>
      <vt:lpstr>Презентация PowerPoint</vt:lpstr>
      <vt:lpstr>Презентация PowerPoint</vt:lpstr>
      <vt:lpstr>Ertaklarni top</vt:lpstr>
      <vt:lpstr>Ertaklarni top</vt:lpstr>
      <vt:lpstr>Muomala odobi</vt:lpstr>
      <vt:lpstr>Презентация PowerPoint</vt:lpstr>
      <vt:lpstr>Презентация PowerPoint</vt:lpstr>
      <vt:lpstr>Buvimning ertaklari</vt:lpstr>
      <vt:lpstr>Esimda o‘sha damlar</vt:lpstr>
      <vt:lpstr>Baxtiyor bilan Oygul</vt:lpstr>
      <vt:lpstr>Buvimning qissasi</vt:lpstr>
      <vt:lpstr>Oygul bilan Baxtiyor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Lenova 330 pro A6</cp:lastModifiedBy>
  <cp:revision>1557</cp:revision>
  <dcterms:created xsi:type="dcterms:W3CDTF">2020-08-03T09:44:14Z</dcterms:created>
  <dcterms:modified xsi:type="dcterms:W3CDTF">2020-11-12T04:34:37Z</dcterms:modified>
</cp:coreProperties>
</file>