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562" r:id="rId3"/>
    <p:sldId id="566" r:id="rId4"/>
    <p:sldId id="565" r:id="rId5"/>
    <p:sldId id="563" r:id="rId6"/>
    <p:sldId id="567" r:id="rId7"/>
    <p:sldId id="568" r:id="rId8"/>
    <p:sldId id="569" r:id="rId9"/>
    <p:sldId id="561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46" r:id="rId19"/>
    <p:sldId id="578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708920"/>
            <a:ext cx="6408712" cy="4474621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olamida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06052" y="3212976"/>
            <a:ext cx="648073" cy="19590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22280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3056" r="3056"/>
          <a:stretch>
            <a:fillRect/>
          </a:stretch>
        </p:blipFill>
        <p:spPr bwMode="auto">
          <a:xfrm>
            <a:off x="7968208" y="2564904"/>
            <a:ext cx="3672408" cy="3759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512" y="188640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583832" y="188640"/>
            <a:ext cx="2713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412776"/>
            <a:ext cx="11233248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ertaklarni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o‘qigansiz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qahramonlariga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o‘xshashni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xohlaysiz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sababdan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yaxshilikka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yetaklar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deymiz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844824"/>
            <a:ext cx="3744416" cy="32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9776" y="1196752"/>
            <a:ext cx="7945578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olamida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сказок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ijodi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устное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народное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yetaklamoq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повести, водить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yomonlik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fazilat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достоинство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доброта, добро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вставьте подходящие слова и словосочетания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276872"/>
            <a:ext cx="114492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Men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2996952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3717032"/>
            <a:ext cx="115212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4509120"/>
            <a:ext cx="115212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…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60" y="5301208"/>
            <a:ext cx="115212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ertagidagi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52" y="5949280"/>
            <a:ext cx="11743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yaxshilikka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132856"/>
            <a:ext cx="114492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Men      …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2996952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…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3789040"/>
            <a:ext cx="115212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kitobini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4653136"/>
            <a:ext cx="115212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…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60" y="5517232"/>
            <a:ext cx="115212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ertagidagi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…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3512" y="2132856"/>
            <a:ext cx="135485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5880" y="2996952"/>
            <a:ext cx="12330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888" y="3789040"/>
            <a:ext cx="7200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5560" y="4653136"/>
            <a:ext cx="20882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yaxshilikka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0016" y="5589240"/>
            <a:ext cx="15121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700808"/>
            <a:ext cx="1123324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(-ka,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kelishikdagi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qayerga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o‘roqlariga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-k, -q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harflari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qo‘shilganda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-ka,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-g, -g‘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harflari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361" y="1412776"/>
          <a:ext cx="11521278" cy="504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Jo‘nalish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kelishigi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So‘rog‘i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Misol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kimga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onamga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-ka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nimaga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elakka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qayerga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qishloqqa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84" y="2276872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Quti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Qimmat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Kuchuk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136" y="2348880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suyak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gapirdi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268760"/>
            <a:ext cx="116203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ka,-qa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1703512" y="2708920"/>
            <a:ext cx="5544616" cy="259228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39616" y="3501008"/>
            <a:ext cx="4536504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2783632" y="4437112"/>
            <a:ext cx="4392488" cy="165618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2495600" y="4437112"/>
            <a:ext cx="4536504" cy="7920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2639616" y="2780928"/>
            <a:ext cx="4464496" cy="324036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124744"/>
            <a:ext cx="116203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ga,-ka,-qa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84" y="2204864"/>
            <a:ext cx="316835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3068960"/>
            <a:ext cx="453650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Qimmat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gapirdi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27648" y="3933056"/>
            <a:ext cx="39604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1864" y="4869160"/>
            <a:ext cx="417646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79976" y="5805264"/>
            <a:ext cx="561662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Kuchuk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suyak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52" y="1268760"/>
            <a:ext cx="11665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оставьте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основе данных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636912"/>
            <a:ext cx="114492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do‘koniga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3645024"/>
            <a:ext cx="114492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4725144"/>
            <a:ext cx="114492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Dugonalarim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a‘zo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68" y="5733256"/>
            <a:ext cx="114492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Dugonalaringiz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52" y="1268760"/>
            <a:ext cx="11665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оставьте вопросы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основе данных предложений.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2708920"/>
            <a:ext cx="114492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Maktabimizga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Obidjonni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3645024"/>
            <a:ext cx="114492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Obidjonni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4581128"/>
            <a:ext cx="114492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Adabiyot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5517232"/>
            <a:ext cx="114492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Adabiyot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7" name="Picture 9" descr="C:\Users\Maktab\Desktop\bori-tu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556792"/>
            <a:ext cx="2016224" cy="2088232"/>
          </a:xfrm>
          <a:prstGeom prst="rect">
            <a:avLst/>
          </a:prstGeom>
          <a:noFill/>
        </p:spPr>
      </p:pic>
      <p:pic>
        <p:nvPicPr>
          <p:cNvPr id="2058" name="Picture 10" descr="C:\Users\Maktab\Desktop\unnamed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628800"/>
            <a:ext cx="2208951" cy="2088232"/>
          </a:xfrm>
          <a:prstGeom prst="rect">
            <a:avLst/>
          </a:prstGeom>
          <a:noFill/>
        </p:spPr>
      </p:pic>
      <p:pic>
        <p:nvPicPr>
          <p:cNvPr id="2059" name="Picture 11" descr="C:\Users\Maktab\Desktop\загружено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4149080"/>
            <a:ext cx="2520280" cy="2160240"/>
          </a:xfrm>
          <a:prstGeom prst="rect">
            <a:avLst/>
          </a:prstGeom>
          <a:noFill/>
        </p:spPr>
      </p:pic>
      <p:pic>
        <p:nvPicPr>
          <p:cNvPr id="2060" name="Picture 12" descr="C:\Users\Maktab\Desktop\vorob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6360" y="1556792"/>
            <a:ext cx="2232248" cy="2304256"/>
          </a:xfrm>
          <a:prstGeom prst="rect">
            <a:avLst/>
          </a:prstGeom>
          <a:noFill/>
        </p:spPr>
      </p:pic>
      <p:pic>
        <p:nvPicPr>
          <p:cNvPr id="2061" name="Picture 13" descr="C:\Users\Maktab\Desktop\ayyor_tulki2-500x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712" y="1628800"/>
            <a:ext cx="2193521" cy="2088232"/>
          </a:xfrm>
          <a:prstGeom prst="rect">
            <a:avLst/>
          </a:prstGeom>
          <a:noFill/>
        </p:spPr>
      </p:pic>
      <p:pic>
        <p:nvPicPr>
          <p:cNvPr id="2063" name="Picture 15" descr="C:\Users\Maktab\Desktop\images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216" y="4221088"/>
            <a:ext cx="2088232" cy="2232248"/>
          </a:xfrm>
          <a:prstGeom prst="rect">
            <a:avLst/>
          </a:prstGeom>
          <a:noFill/>
        </p:spPr>
      </p:pic>
      <p:pic>
        <p:nvPicPr>
          <p:cNvPr id="2064" name="Picture 16" descr="C:\Users\Maktab\Desktop\dva-vesjolyh-gus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9816" y="3861048"/>
            <a:ext cx="2520280" cy="2492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800" y="1340768"/>
            <a:ext cx="7560840" cy="2664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laylak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ertaklari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uchrashdilar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(96-bet)</a:t>
            </a: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5800" y="4149080"/>
            <a:ext cx="7488832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yaxshilikka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yetaklar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(96-bet)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aktab\Desktop\загружено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4221088"/>
            <a:ext cx="2880320" cy="2169927"/>
          </a:xfrm>
          <a:prstGeom prst="rect">
            <a:avLst/>
          </a:prstGeom>
          <a:noFill/>
        </p:spPr>
      </p:pic>
      <p:pic>
        <p:nvPicPr>
          <p:cNvPr id="1027" name="Picture 3" descr="C:\Users\Maktab\Desktop\qizil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412776"/>
            <a:ext cx="1800200" cy="2520280"/>
          </a:xfrm>
          <a:prstGeom prst="rect">
            <a:avLst/>
          </a:prstGeom>
          <a:noFill/>
        </p:spPr>
      </p:pic>
      <p:pic>
        <p:nvPicPr>
          <p:cNvPr id="1028" name="Picture 4" descr="C:\Users\Maktab\Desktop\загруж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4" y="1412776"/>
            <a:ext cx="1819771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0537" y="1196752"/>
            <a:ext cx="9308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данных рисунков и слов составьте предложение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unname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276872"/>
            <a:ext cx="3240360" cy="3024336"/>
          </a:xfrm>
          <a:prstGeom prst="rect">
            <a:avLst/>
          </a:prstGeom>
          <a:noFill/>
        </p:spPr>
      </p:pic>
      <p:pic>
        <p:nvPicPr>
          <p:cNvPr id="2056" name="Picture 8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2276872"/>
            <a:ext cx="3317512" cy="309634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3393" y="5301208"/>
            <a:ext cx="10945216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yassi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idish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dovyurak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makkor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yirtqich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yengmoq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Tulki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turna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43472" y="1196752"/>
            <a:ext cx="9692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ktab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2060848"/>
            <a:ext cx="3672408" cy="3460601"/>
          </a:xfrm>
          <a:prstGeom prst="rect">
            <a:avLst/>
          </a:prstGeom>
          <a:noFill/>
        </p:spPr>
      </p:pic>
      <p:pic>
        <p:nvPicPr>
          <p:cNvPr id="8" name="Picture 2" descr="C:\Users\Maktab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2204864"/>
            <a:ext cx="3744416" cy="33843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83432" y="5805264"/>
            <a:ext cx="102251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chaqiribdi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Ayyor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tulki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Maktab\Desktop\c332bc0012b53f4ce401accfc8fe4c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988840"/>
            <a:ext cx="5573419" cy="34563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88089" y="1988840"/>
            <a:ext cx="4608512" cy="3528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idishda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qanchalik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qilmasin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taomni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turna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1384" y="1700808"/>
            <a:ext cx="576064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chaqiribdi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sho‘rva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sho‘rvani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qilmasin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taomni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556792"/>
            <a:ext cx="3456384" cy="2424627"/>
          </a:xfrm>
          <a:prstGeom prst="rect">
            <a:avLst/>
          </a:prstGeom>
          <a:noFill/>
        </p:spPr>
      </p:pic>
      <p:pic>
        <p:nvPicPr>
          <p:cNvPr id="4099" name="Picture 3" descr="C:\Users\Maktab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4149080"/>
            <a:ext cx="295232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tanlashda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adashmang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12024" y="1700808"/>
            <a:ext cx="532859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salomga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yarasha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Qissadan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tanlashda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adashmasligi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5472608" cy="3398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og‘ayni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botirlar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7408" y="1916832"/>
            <a:ext cx="532859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ushlamoq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uch-ogayni-botirlar-5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556792"/>
            <a:ext cx="36004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5640" y="260648"/>
            <a:ext cx="6264696" cy="72008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855640" y="188640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olamida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Maktab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3171825" cy="4162425"/>
          </a:xfrm>
          <a:prstGeom prst="rect">
            <a:avLst/>
          </a:prstGeom>
          <a:noFill/>
        </p:spPr>
      </p:pic>
      <p:pic>
        <p:nvPicPr>
          <p:cNvPr id="1026" name="Picture 2" descr="C:\Users\Maktab\Desktop\unname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2276872"/>
            <a:ext cx="3096344" cy="4214919"/>
          </a:xfrm>
          <a:prstGeom prst="rect">
            <a:avLst/>
          </a:prstGeom>
          <a:noFill/>
        </p:spPr>
      </p:pic>
      <p:pic>
        <p:nvPicPr>
          <p:cNvPr id="1027" name="Picture 3" descr="C:\Users\Maktab\Desktop\unnamed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177281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56028281</TotalTime>
  <Words>766</Words>
  <Application>Microsoft Office PowerPoint</Application>
  <PresentationFormat>Широкоэкранный</PresentationFormat>
  <Paragraphs>134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O‘zbek tili</vt:lpstr>
      <vt:lpstr>Bor ekanda yo‘q ekan</vt:lpstr>
      <vt:lpstr>1-topshiriq</vt:lpstr>
      <vt:lpstr>Tulki bilan turna</vt:lpstr>
      <vt:lpstr>Ayyor tulki</vt:lpstr>
      <vt:lpstr>Aqlli turna</vt:lpstr>
      <vt:lpstr>Do‘st tanlashda adashmang!</vt:lpstr>
      <vt:lpstr>Uch og‘ayni botirlar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1517</cp:revision>
  <dcterms:created xsi:type="dcterms:W3CDTF">2020-08-03T09:44:14Z</dcterms:created>
  <dcterms:modified xsi:type="dcterms:W3CDTF">2020-11-10T10:50:20Z</dcterms:modified>
</cp:coreProperties>
</file>