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4" r:id="rId2"/>
    <p:sldId id="562" r:id="rId3"/>
    <p:sldId id="566" r:id="rId4"/>
    <p:sldId id="565" r:id="rId5"/>
    <p:sldId id="563" r:id="rId6"/>
    <p:sldId id="567" r:id="rId7"/>
    <p:sldId id="568" r:id="rId8"/>
    <p:sldId id="569" r:id="rId9"/>
    <p:sldId id="561" r:id="rId10"/>
    <p:sldId id="570" r:id="rId11"/>
    <p:sldId id="571" r:id="rId12"/>
    <p:sldId id="572" r:id="rId13"/>
    <p:sldId id="573" r:id="rId14"/>
    <p:sldId id="574" r:id="rId15"/>
    <p:sldId id="575" r:id="rId16"/>
    <p:sldId id="576" r:id="rId17"/>
    <p:sldId id="577" r:id="rId18"/>
    <p:sldId id="546" r:id="rId19"/>
    <p:sldId id="578" r:id="rId20"/>
    <p:sldId id="271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1" autoAdjust="0"/>
    <p:restoredTop sz="86380" autoAdjust="0"/>
  </p:normalViewPr>
  <p:slideViewPr>
    <p:cSldViewPr>
      <p:cViewPr varScale="1">
        <p:scale>
          <a:sx n="73" d="100"/>
          <a:sy n="73" d="100"/>
        </p:scale>
        <p:origin x="29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708920"/>
            <a:ext cx="6408712" cy="4474621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olamida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kelishigining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06052" y="3212976"/>
            <a:ext cx="648073" cy="19590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22280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3056" r="3056"/>
          <a:stretch>
            <a:fillRect/>
          </a:stretch>
        </p:blipFill>
        <p:spPr bwMode="auto">
          <a:xfrm>
            <a:off x="7968208" y="2564904"/>
            <a:ext cx="3672408" cy="375959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03512" y="188640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4583832" y="188640"/>
            <a:ext cx="27134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376" y="1412776"/>
            <a:ext cx="11233248" cy="48320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ertaklarni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o‘qigansiz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qahramonlariga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o‘xshashni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xohlaysiz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sababdan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yaxshilikka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yetaklar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deymiz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844824"/>
            <a:ext cx="3744416" cy="3245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079776" y="1196752"/>
            <a:ext cx="7945578" cy="877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olamida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мире сказок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ijodi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устное </a:t>
            </a:r>
          </a:p>
          <a:p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народное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творчество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yetaklamoq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повести, водить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yomonlik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зло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fazilat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достоинство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yaxshilik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доброта, добро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10583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Вместо точек вставьте подходящие слова и словосочетания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276872"/>
            <a:ext cx="114492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Men …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ertaklarini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o‘qishni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2996952"/>
            <a:ext cx="1144927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qahramonlari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…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bo‘lishga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o‘rgatadi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360" y="3717032"/>
            <a:ext cx="1152128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Men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kutubxonadan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…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ertaklari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4509120"/>
            <a:ext cx="1152128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…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yetaklar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360" y="5301208"/>
            <a:ext cx="1152128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5.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Qimmat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ertagidagi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3352" y="5949280"/>
            <a:ext cx="117439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yaxshilikka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4" grpId="0" animBg="1"/>
      <p:bldP spid="10" grpId="0"/>
      <p:bldP spid="11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132856"/>
            <a:ext cx="114492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Men      …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ertaklarini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o‘qishni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2996952"/>
            <a:ext cx="1144927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qahramonlari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…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bo‘lishga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o‘rgatadi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360" y="3789040"/>
            <a:ext cx="1152128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Men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kutubxonadan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…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ertaklari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4653136"/>
            <a:ext cx="1152128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…   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yetaklar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360" y="5517232"/>
            <a:ext cx="1152128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5.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Qimmat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ertagidagi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…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03512" y="2132856"/>
            <a:ext cx="135485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15880" y="2996952"/>
            <a:ext cx="123303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87888" y="3789040"/>
            <a:ext cx="72008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rus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35560" y="4653136"/>
            <a:ext cx="2088231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yaxshilikka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40016" y="5589240"/>
            <a:ext cx="151216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Zumrad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700808"/>
            <a:ext cx="11233248" cy="44012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(-ka,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ifodalanadi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kelishikdagi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qayerga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o‘roqlariga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-k, -q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harflari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tugagan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qo‘shilganda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-ka,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talaffuz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-g, -g‘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harflari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tugagan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Yodda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35361" y="1412776"/>
          <a:ext cx="11521278" cy="504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40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0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04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Jo‘nalish</a:t>
                      </a:r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kelishigi</a:t>
                      </a:r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qo‘shimchasi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So‘rog‘i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Misol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kimga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onamga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-ka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nimaga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elakka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qayerga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qishloqqa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1384" y="2276872"/>
            <a:ext cx="48245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Quti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Qimmat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O‘rmon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Kuchuk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0136" y="2348880"/>
            <a:ext cx="35283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suyak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gapirdi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soldi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1268760"/>
            <a:ext cx="11620364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ka,-qa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>
            <a:off x="1703512" y="2708920"/>
            <a:ext cx="5544616" cy="2592288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639616" y="3501008"/>
            <a:ext cx="4536504" cy="0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/>
          <p:nvPr/>
        </p:nvCxnSpPr>
        <p:spPr>
          <a:xfrm>
            <a:off x="2783632" y="4437112"/>
            <a:ext cx="4392488" cy="1656184"/>
          </a:xfrm>
          <a:prstGeom prst="bentConnector3">
            <a:avLst>
              <a:gd name="adj1" fmla="val 50000"/>
            </a:avLst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 flipV="1">
            <a:off x="2495600" y="4437112"/>
            <a:ext cx="4536504" cy="792088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 flipV="1">
            <a:off x="2639616" y="2780928"/>
            <a:ext cx="4464496" cy="3240360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1124744"/>
            <a:ext cx="11620364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ga,-ka,-qa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1384" y="2204864"/>
            <a:ext cx="3168352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Quti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soldi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55440" y="3068960"/>
            <a:ext cx="4536504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Qimmat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gapirdi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927648" y="3933056"/>
            <a:ext cx="3960440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871864" y="4869160"/>
            <a:ext cx="4176464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O‘rmon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bordi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79976" y="5805264"/>
            <a:ext cx="5616624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Kuchuk</a:t>
            </a:r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suyak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352" y="1268760"/>
            <a:ext cx="11665296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оставьте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основе данных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предложений.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636912"/>
            <a:ext cx="1144927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do‘koniga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3645024"/>
            <a:ext cx="1144927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4725144"/>
            <a:ext cx="1144927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Dugonalarim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a‘zo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7368" y="5733256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Dugonalaringiz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a’zo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bo‘ldingiz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4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352" y="1268760"/>
            <a:ext cx="11665296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оставьте вопросы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 основе данных предложений.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2708920"/>
            <a:ext cx="1144927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Maktabimizga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shoiri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Obidjonni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taklif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3645024"/>
            <a:ext cx="1144927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Obidjonni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taklif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360" y="4581128"/>
            <a:ext cx="1144927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Adabiyot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olamiga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sayohat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5517232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Adabiyot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sayohat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4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ekanda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7" name="Picture 9" descr="C:\Users\Maktab\Desktop\bori-tul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1556792"/>
            <a:ext cx="2016224" cy="2088232"/>
          </a:xfrm>
          <a:prstGeom prst="rect">
            <a:avLst/>
          </a:prstGeom>
          <a:noFill/>
        </p:spPr>
      </p:pic>
      <p:pic>
        <p:nvPicPr>
          <p:cNvPr id="2058" name="Picture 10" descr="C:\Users\Maktab\Desktop\unnamed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1628800"/>
            <a:ext cx="2208951" cy="2088232"/>
          </a:xfrm>
          <a:prstGeom prst="rect">
            <a:avLst/>
          </a:prstGeom>
          <a:noFill/>
        </p:spPr>
      </p:pic>
      <p:pic>
        <p:nvPicPr>
          <p:cNvPr id="2059" name="Picture 11" descr="C:\Users\Maktab\Desktop\загружено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0" y="4149080"/>
            <a:ext cx="2520280" cy="2160240"/>
          </a:xfrm>
          <a:prstGeom prst="rect">
            <a:avLst/>
          </a:prstGeom>
          <a:noFill/>
        </p:spPr>
      </p:pic>
      <p:pic>
        <p:nvPicPr>
          <p:cNvPr id="2060" name="Picture 12" descr="C:\Users\Maktab\Desktop\vorobe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36360" y="1556792"/>
            <a:ext cx="2232248" cy="2304256"/>
          </a:xfrm>
          <a:prstGeom prst="rect">
            <a:avLst/>
          </a:prstGeom>
          <a:noFill/>
        </p:spPr>
      </p:pic>
      <p:pic>
        <p:nvPicPr>
          <p:cNvPr id="2061" name="Picture 13" descr="C:\Users\Maktab\Desktop\ayyor_tulki2-500x7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3712" y="1628800"/>
            <a:ext cx="2193521" cy="2088232"/>
          </a:xfrm>
          <a:prstGeom prst="rect">
            <a:avLst/>
          </a:prstGeom>
          <a:noFill/>
        </p:spPr>
      </p:pic>
      <p:pic>
        <p:nvPicPr>
          <p:cNvPr id="2063" name="Picture 15" descr="C:\Users\Maktab\Desktop\images (9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40216" y="4221088"/>
            <a:ext cx="2088232" cy="2232248"/>
          </a:xfrm>
          <a:prstGeom prst="rect">
            <a:avLst/>
          </a:prstGeom>
          <a:noFill/>
        </p:spPr>
      </p:pic>
      <p:pic>
        <p:nvPicPr>
          <p:cNvPr id="2064" name="Picture 16" descr="C:\Users\Maktab\Desktop\dva-vesjolyh-gusj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39816" y="3861048"/>
            <a:ext cx="2520280" cy="24924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95800" y="1340768"/>
            <a:ext cx="7560840" cy="26642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qalpoqcha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qimmat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laylak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ertaklari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qahramonlari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bordilar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uchrashdilar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(96-bet)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5800" y="4149080"/>
            <a:ext cx="7488832" cy="23042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Ertaklar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yaxshilikka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yetaklar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4-5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gapdan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bog‘lanishli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(96-bet)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Maktab\Desktop\загружено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4221088"/>
            <a:ext cx="2880320" cy="2169927"/>
          </a:xfrm>
          <a:prstGeom prst="rect">
            <a:avLst/>
          </a:prstGeom>
          <a:noFill/>
        </p:spPr>
      </p:pic>
      <p:pic>
        <p:nvPicPr>
          <p:cNvPr id="1027" name="Picture 3" descr="C:\Users\Maktab\Desktop\qizil-500x7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412776"/>
            <a:ext cx="1800200" cy="2520280"/>
          </a:xfrm>
          <a:prstGeom prst="rect">
            <a:avLst/>
          </a:prstGeom>
          <a:noFill/>
        </p:spPr>
      </p:pic>
      <p:pic>
        <p:nvPicPr>
          <p:cNvPr id="1028" name="Picture 4" descr="C:\Users\Maktab\Desktop\загружен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1584" y="1412776"/>
            <a:ext cx="1819771" cy="25202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840537" y="1196752"/>
            <a:ext cx="93085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Используя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данных рисунков и слов составьте предложение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unnamed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2276872"/>
            <a:ext cx="3240360" cy="3024336"/>
          </a:xfrm>
          <a:prstGeom prst="rect">
            <a:avLst/>
          </a:prstGeom>
          <a:noFill/>
        </p:spPr>
      </p:pic>
      <p:pic>
        <p:nvPicPr>
          <p:cNvPr id="2056" name="Picture 8" descr="C:\Users\Maktab\Desktop\загружено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0096" y="2276872"/>
            <a:ext cx="3317512" cy="3096344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623393" y="5301208"/>
            <a:ext cx="10945216" cy="1080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ayyor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yassi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idish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dovyurak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makkor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yirtqich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yengmoq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Tulki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turna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43472" y="1196752"/>
            <a:ext cx="9692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Maktab\Desktop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7488" y="2060848"/>
            <a:ext cx="3672408" cy="3460601"/>
          </a:xfrm>
          <a:prstGeom prst="rect">
            <a:avLst/>
          </a:prstGeom>
          <a:noFill/>
        </p:spPr>
      </p:pic>
      <p:pic>
        <p:nvPicPr>
          <p:cNvPr id="8" name="Picture 2" descr="C:\Users\Maktab\Desktop\images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0096" y="2204864"/>
            <a:ext cx="3744416" cy="338437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983432" y="5805264"/>
            <a:ext cx="1022513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kun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turnani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mehmonga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chaqiribdi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Ayyor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tulki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 descr="C:\Users\Maktab\Desktop\c332bc0012b53f4ce401accfc8fe4c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1988840"/>
            <a:ext cx="5573419" cy="345638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888089" y="1988840"/>
            <a:ext cx="4608512" cy="35283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Ayyor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turnaga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idishda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qanchalik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qilmasin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taomni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Aqlli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turna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51384" y="1700808"/>
            <a:ext cx="5760640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tulkini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mehmonga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chaqiribdi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tulkini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sho‘rva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sho‘rvani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ko‘zalarga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qilmasin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taomni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images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556792"/>
            <a:ext cx="3456384" cy="2424627"/>
          </a:xfrm>
          <a:prstGeom prst="rect">
            <a:avLst/>
          </a:prstGeom>
          <a:noFill/>
        </p:spPr>
      </p:pic>
      <p:pic>
        <p:nvPicPr>
          <p:cNvPr id="4099" name="Picture 3" descr="C:\Users\Maktab\Desktop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4272" y="4149080"/>
            <a:ext cx="2952328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tanlashda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adashmang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312024" y="1700808"/>
            <a:ext cx="5328592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turnaning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nihoyasiga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salomga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yarasha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Qissadan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tanlashda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adashmasligi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aktab\Desktop\images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844824"/>
            <a:ext cx="5472608" cy="33987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og‘ayni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botirlar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67408" y="1916832"/>
            <a:ext cx="5328592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Baxtingiz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tanimay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bo‘lmaysiz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Baxt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qushini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ushlamoq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baxt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aktab\Desktop\uch-ogayni-botirlar-500x7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556792"/>
            <a:ext cx="3600400" cy="4752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5640" y="260648"/>
            <a:ext cx="6264696" cy="72008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2855640" y="188640"/>
            <a:ext cx="53285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olamida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Maktab\Desktop\unnamed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340768"/>
            <a:ext cx="3171825" cy="4162425"/>
          </a:xfrm>
          <a:prstGeom prst="rect">
            <a:avLst/>
          </a:prstGeom>
          <a:noFill/>
        </p:spPr>
      </p:pic>
      <p:pic>
        <p:nvPicPr>
          <p:cNvPr id="1026" name="Picture 2" descr="C:\Users\Maktab\Desktop\unnamed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2264" y="2276872"/>
            <a:ext cx="3096344" cy="4214919"/>
          </a:xfrm>
          <a:prstGeom prst="rect">
            <a:avLst/>
          </a:prstGeom>
          <a:noFill/>
        </p:spPr>
      </p:pic>
      <p:pic>
        <p:nvPicPr>
          <p:cNvPr id="1027" name="Picture 3" descr="C:\Users\Maktab\Desktop\unnamed (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7768" y="1772816"/>
            <a:ext cx="4176464" cy="41764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56028281</TotalTime>
  <Words>766</Words>
  <Application>Microsoft Office PowerPoint</Application>
  <PresentationFormat>Широкоэкранный</PresentationFormat>
  <Paragraphs>134</Paragraphs>
  <Slides>20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 O‘zbek tili</vt:lpstr>
      <vt:lpstr>Bor ekanda yo‘q ekan</vt:lpstr>
      <vt:lpstr>1-topshiriq</vt:lpstr>
      <vt:lpstr>Tulki bilan turna</vt:lpstr>
      <vt:lpstr>Ayyor tulki</vt:lpstr>
      <vt:lpstr>Aqlli turna</vt:lpstr>
      <vt:lpstr>Do‘st tanlashda adashmang!</vt:lpstr>
      <vt:lpstr>Uch og‘ayni botirlar</vt:lpstr>
      <vt:lpstr>    </vt:lpstr>
      <vt:lpstr>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1517</cp:revision>
  <dcterms:created xsi:type="dcterms:W3CDTF">2020-08-03T09:44:14Z</dcterms:created>
  <dcterms:modified xsi:type="dcterms:W3CDTF">2020-11-10T10:50:20Z</dcterms:modified>
</cp:coreProperties>
</file>