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517" r:id="rId3"/>
    <p:sldId id="518" r:id="rId4"/>
    <p:sldId id="507" r:id="rId5"/>
    <p:sldId id="519" r:id="rId6"/>
    <p:sldId id="520" r:id="rId7"/>
    <p:sldId id="521" r:id="rId8"/>
    <p:sldId id="469" r:id="rId9"/>
    <p:sldId id="522" r:id="rId10"/>
    <p:sldId id="523" r:id="rId11"/>
    <p:sldId id="524" r:id="rId12"/>
    <p:sldId id="525" r:id="rId13"/>
    <p:sldId id="526" r:id="rId14"/>
    <p:sldId id="514" r:id="rId15"/>
    <p:sldId id="527" r:id="rId16"/>
    <p:sldId id="528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86380" autoAdjust="0"/>
  </p:normalViewPr>
  <p:slideViewPr>
    <p:cSldViewPr>
      <p:cViewPr varScale="1">
        <p:scale>
          <a:sx n="68" d="100"/>
          <a:sy n="68" d="100"/>
        </p:scale>
        <p:origin x="-120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EA51E-52C7-4793-8C58-0CCCEB215EB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0A6F3A-9400-4C27-83AE-021836EA5361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Maktab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2D497E5-4025-43FC-BE48-9BA15ED9C125}" type="parTrans" cxnId="{1940FC50-3011-4C31-8694-6983E650EC5D}">
      <dgm:prSet/>
      <dgm:spPr/>
      <dgm:t>
        <a:bodyPr/>
        <a:lstStyle/>
        <a:p>
          <a:endParaRPr lang="ru-RU"/>
        </a:p>
      </dgm:t>
    </dgm:pt>
    <dgm:pt modelId="{2B9EACB6-00C5-4FF8-A7FD-190521579B11}" type="sibTrans" cxnId="{1940FC50-3011-4C31-8694-6983E650EC5D}">
      <dgm:prSet/>
      <dgm:spPr/>
      <dgm:t>
        <a:bodyPr/>
        <a:lstStyle/>
        <a:p>
          <a:endParaRPr lang="ru-RU"/>
        </a:p>
      </dgm:t>
    </dgm:pt>
    <dgm:pt modelId="{3883FE0F-1931-40A8-9881-3DC5F250BE09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tafakkur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gulshani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85DC82-912D-48A2-A23E-F9FC904394DA}" type="parTrans" cxnId="{E595D2E0-73FA-493B-A039-0CA9CBC18C5F}">
      <dgm:prSet/>
      <dgm:spPr/>
      <dgm:t>
        <a:bodyPr/>
        <a:lstStyle/>
        <a:p>
          <a:endParaRPr lang="ru-RU"/>
        </a:p>
      </dgm:t>
    </dgm:pt>
    <dgm:pt modelId="{1764CA23-9365-41D4-9865-CDF08F22059D}" type="sibTrans" cxnId="{E595D2E0-73FA-493B-A039-0CA9CBC18C5F}">
      <dgm:prSet/>
      <dgm:spPr/>
      <dgm:t>
        <a:bodyPr/>
        <a:lstStyle/>
        <a:p>
          <a:endParaRPr lang="ru-RU"/>
        </a:p>
      </dgm:t>
    </dgm:pt>
    <dgm:pt modelId="{51696A54-B4B4-4757-BC87-A25F058C4EA8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ilm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-fan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maskani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82384D-B0CD-46C9-9725-F49F35853CCE}" type="parTrans" cxnId="{C1FAB4E5-E5FE-428B-93CB-2724B3472E30}">
      <dgm:prSet/>
      <dgm:spPr/>
      <dgm:t>
        <a:bodyPr/>
        <a:lstStyle/>
        <a:p>
          <a:endParaRPr lang="ru-RU"/>
        </a:p>
      </dgm:t>
    </dgm:pt>
    <dgm:pt modelId="{2CD31DE8-5C28-4DA6-AF2B-31BF7C99C55A}" type="sibTrans" cxnId="{C1FAB4E5-E5FE-428B-93CB-2724B3472E30}">
      <dgm:prSet/>
      <dgm:spPr/>
      <dgm:t>
        <a:bodyPr/>
        <a:lstStyle/>
        <a:p>
          <a:endParaRPr lang="ru-RU"/>
        </a:p>
      </dgm:t>
    </dgm:pt>
    <dgm:pt modelId="{2557CCBA-C52D-416E-B8BB-F1993BE6A41E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kamolga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yetkazuvchi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go‘sha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CF3D6D-0F32-4567-8CD1-81B00DCB5197}" type="parTrans" cxnId="{905E8105-2756-4906-9131-0445EE6E8774}">
      <dgm:prSet/>
      <dgm:spPr/>
      <dgm:t>
        <a:bodyPr/>
        <a:lstStyle/>
        <a:p>
          <a:endParaRPr lang="ru-RU"/>
        </a:p>
      </dgm:t>
    </dgm:pt>
    <dgm:pt modelId="{4CBDD189-7E22-4BD0-86C4-2F1E4CDC2D55}" type="sibTrans" cxnId="{905E8105-2756-4906-9131-0445EE6E8774}">
      <dgm:prSet/>
      <dgm:spPr/>
      <dgm:t>
        <a:bodyPr/>
        <a:lstStyle/>
        <a:p>
          <a:endParaRPr lang="ru-RU"/>
        </a:p>
      </dgm:t>
    </dgm:pt>
    <dgm:pt modelId="{9DD18233-EA89-4C4C-A9E6-EB73CC4EFFCD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onadek</a:t>
          </a:r>
          <a:r>
            <a: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mehribon</a:t>
          </a:r>
          <a:endParaRPr lang="en-US" sz="3200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dargoh</a:t>
          </a:r>
          <a:endParaRPr lang="ru-RU" sz="3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1F2B39-2AAF-4229-B974-BA05AF5EDE5B}" type="parTrans" cxnId="{E70F8B39-1945-473A-B02E-9B77397A233F}">
      <dgm:prSet/>
      <dgm:spPr/>
      <dgm:t>
        <a:bodyPr/>
        <a:lstStyle/>
        <a:p>
          <a:endParaRPr lang="ru-RU"/>
        </a:p>
      </dgm:t>
    </dgm:pt>
    <dgm:pt modelId="{2AF662DB-E99F-41FC-BB26-D42D208FD3C4}" type="sibTrans" cxnId="{E70F8B39-1945-473A-B02E-9B77397A233F}">
      <dgm:prSet/>
      <dgm:spPr/>
      <dgm:t>
        <a:bodyPr/>
        <a:lstStyle/>
        <a:p>
          <a:endParaRPr lang="ru-RU"/>
        </a:p>
      </dgm:t>
    </dgm:pt>
    <dgm:pt modelId="{BD5BF533-47EC-431B-95EF-01CEFF6F8834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to‘garak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mashg‘ulotlari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A47DFA-A34C-4EF3-A1B6-C57CFDBF5800}" type="parTrans" cxnId="{AC1D88DB-3700-4533-BCAA-820C219A0709}">
      <dgm:prSet/>
      <dgm:spPr/>
      <dgm:t>
        <a:bodyPr/>
        <a:lstStyle/>
        <a:p>
          <a:endParaRPr lang="ru-RU"/>
        </a:p>
      </dgm:t>
    </dgm:pt>
    <dgm:pt modelId="{86FD60C9-F41C-4DBF-AE8A-7C83B6CFB743}" type="sibTrans" cxnId="{AC1D88DB-3700-4533-BCAA-820C219A0709}">
      <dgm:prSet/>
      <dgm:spPr/>
      <dgm:t>
        <a:bodyPr/>
        <a:lstStyle/>
        <a:p>
          <a:endParaRPr lang="ru-RU"/>
        </a:p>
      </dgm:t>
    </dgm:pt>
    <dgm:pt modelId="{6E8EFBE7-B4A1-44D3-938D-B0C2CB397EB5}" type="pres">
      <dgm:prSet presAssocID="{886EA51E-52C7-4793-8C58-0CCCEB215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826C1D-F372-4F6B-9D8F-E5D312092B04}" type="pres">
      <dgm:prSet presAssocID="{290A6F3A-9400-4C27-83AE-021836EA5361}" presName="centerShape" presStyleLbl="node0" presStyleIdx="0" presStyleCnt="1" custScaleX="138885" custLinFactNeighborX="1358" custLinFactNeighborY="388"/>
      <dgm:spPr/>
      <dgm:t>
        <a:bodyPr/>
        <a:lstStyle/>
        <a:p>
          <a:endParaRPr lang="ru-RU"/>
        </a:p>
      </dgm:t>
    </dgm:pt>
    <dgm:pt modelId="{4CE074E6-3B4D-494E-B204-DABE2CACC582}" type="pres">
      <dgm:prSet presAssocID="{B785DC82-912D-48A2-A23E-F9FC904394D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60C4DF2-8477-4518-8C7E-FE4FA8A47000}" type="pres">
      <dgm:prSet presAssocID="{B785DC82-912D-48A2-A23E-F9FC904394D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ECF9665-A80C-4B5A-85A2-E3A040E46873}" type="pres">
      <dgm:prSet presAssocID="{3883FE0F-1931-40A8-9881-3DC5F250BE09}" presName="node" presStyleLbl="node1" presStyleIdx="0" presStyleCnt="5" custScaleX="193664" custRadScaleRad="100243" custRadScaleInc="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55A70-CB67-4A86-A149-2E31B3EADEB3}" type="pres">
      <dgm:prSet presAssocID="{E382384D-B0CD-46C9-9725-F49F35853CC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F5620E2-488F-4AE8-AC64-B39B50E945E6}" type="pres">
      <dgm:prSet presAssocID="{E382384D-B0CD-46C9-9725-F49F35853CC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6383696-94A2-4456-BF71-F2538B3C5ED6}" type="pres">
      <dgm:prSet presAssocID="{51696A54-B4B4-4757-BC87-A25F058C4EA8}" presName="node" presStyleLbl="node1" presStyleIdx="1" presStyleCnt="5" custScaleX="201682" custRadScaleRad="150035" custRadScaleInc="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2964E-C9F4-4714-AA3E-EFDEFC343BB0}" type="pres">
      <dgm:prSet presAssocID="{8CA47DFA-A34C-4EF3-A1B6-C57CFDBF580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56404B7-2049-40F7-AF88-A1C1FA920EA2}" type="pres">
      <dgm:prSet presAssocID="{8CA47DFA-A34C-4EF3-A1B6-C57CFDBF580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A189D8A-9E1A-49C4-AE9B-747F0952A387}" type="pres">
      <dgm:prSet presAssocID="{BD5BF533-47EC-431B-95EF-01CEFF6F8834}" presName="node" presStyleLbl="node1" presStyleIdx="2" presStyleCnt="5" custScaleX="234676" custRadScaleRad="133922" custRadScaleInc="-5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30B18-CC30-41FC-BB21-2B842B71BE70}" type="pres">
      <dgm:prSet presAssocID="{00CF3D6D-0F32-4567-8CD1-81B00DCB519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CF34DC5-EFE5-4498-9E77-B2BE4E8516FD}" type="pres">
      <dgm:prSet presAssocID="{00CF3D6D-0F32-4567-8CD1-81B00DCB519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ED9D67-3436-4DE6-9163-5E92FF43B878}" type="pres">
      <dgm:prSet presAssocID="{2557CCBA-C52D-416E-B8BB-F1993BE6A41E}" presName="node" presStyleLbl="node1" presStyleIdx="3" presStyleCnt="5" custScaleX="223043" custRadScaleRad="127753" custRadScaleInc="4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7C2C8-1573-481D-90D4-21B16A28CD85}" type="pres">
      <dgm:prSet presAssocID="{D01F2B39-2AAF-4229-B974-BA05AF5EDE5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25F06CDA-761F-4EAF-A2D4-210FFF19A45A}" type="pres">
      <dgm:prSet presAssocID="{D01F2B39-2AAF-4229-B974-BA05AF5EDE5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B5DA979-8160-4C1D-83FB-0374460017B0}" type="pres">
      <dgm:prSet presAssocID="{9DD18233-EA89-4C4C-A9E6-EB73CC4EFFCD}" presName="node" presStyleLbl="node1" presStyleIdx="4" presStyleCnt="5" custScaleX="200291" custRadScaleRad="144596" custRadScaleInc="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0FDE9-0340-49AF-A714-61C1ABE24A72}" type="presOf" srcId="{2557CCBA-C52D-416E-B8BB-F1993BE6A41E}" destId="{36ED9D67-3436-4DE6-9163-5E92FF43B878}" srcOrd="0" destOrd="0" presId="urn:microsoft.com/office/officeart/2005/8/layout/radial5"/>
    <dgm:cxn modelId="{E70F8B39-1945-473A-B02E-9B77397A233F}" srcId="{290A6F3A-9400-4C27-83AE-021836EA5361}" destId="{9DD18233-EA89-4C4C-A9E6-EB73CC4EFFCD}" srcOrd="4" destOrd="0" parTransId="{D01F2B39-2AAF-4229-B974-BA05AF5EDE5B}" sibTransId="{2AF662DB-E99F-41FC-BB26-D42D208FD3C4}"/>
    <dgm:cxn modelId="{5A497BF0-FE5C-4814-A5E1-DA29B0F37135}" type="presOf" srcId="{BD5BF533-47EC-431B-95EF-01CEFF6F8834}" destId="{2A189D8A-9E1A-49C4-AE9B-747F0952A387}" srcOrd="0" destOrd="0" presId="urn:microsoft.com/office/officeart/2005/8/layout/radial5"/>
    <dgm:cxn modelId="{905E8105-2756-4906-9131-0445EE6E8774}" srcId="{290A6F3A-9400-4C27-83AE-021836EA5361}" destId="{2557CCBA-C52D-416E-B8BB-F1993BE6A41E}" srcOrd="3" destOrd="0" parTransId="{00CF3D6D-0F32-4567-8CD1-81B00DCB5197}" sibTransId="{4CBDD189-7E22-4BD0-86C4-2F1E4CDC2D55}"/>
    <dgm:cxn modelId="{7667F97E-7C0E-49A0-8383-94DE3F5B088E}" type="presOf" srcId="{00CF3D6D-0F32-4567-8CD1-81B00DCB5197}" destId="{ECF34DC5-EFE5-4498-9E77-B2BE4E8516FD}" srcOrd="1" destOrd="0" presId="urn:microsoft.com/office/officeart/2005/8/layout/radial5"/>
    <dgm:cxn modelId="{CA071E76-82C7-4FDB-882D-EAD2372B9999}" type="presOf" srcId="{D01F2B39-2AAF-4229-B974-BA05AF5EDE5B}" destId="{2407C2C8-1573-481D-90D4-21B16A28CD85}" srcOrd="0" destOrd="0" presId="urn:microsoft.com/office/officeart/2005/8/layout/radial5"/>
    <dgm:cxn modelId="{E2C9AF02-14F2-4C03-BB13-ADD1E9AB2B6D}" type="presOf" srcId="{51696A54-B4B4-4757-BC87-A25F058C4EA8}" destId="{86383696-94A2-4456-BF71-F2538B3C5ED6}" srcOrd="0" destOrd="0" presId="urn:microsoft.com/office/officeart/2005/8/layout/radial5"/>
    <dgm:cxn modelId="{6B9F1C4B-7BFD-46F8-A027-4CBB71420B2D}" type="presOf" srcId="{886EA51E-52C7-4793-8C58-0CCCEB215EB8}" destId="{6E8EFBE7-B4A1-44D3-938D-B0C2CB397EB5}" srcOrd="0" destOrd="0" presId="urn:microsoft.com/office/officeart/2005/8/layout/radial5"/>
    <dgm:cxn modelId="{1940FC50-3011-4C31-8694-6983E650EC5D}" srcId="{886EA51E-52C7-4793-8C58-0CCCEB215EB8}" destId="{290A6F3A-9400-4C27-83AE-021836EA5361}" srcOrd="0" destOrd="0" parTransId="{22D497E5-4025-43FC-BE48-9BA15ED9C125}" sibTransId="{2B9EACB6-00C5-4FF8-A7FD-190521579B11}"/>
    <dgm:cxn modelId="{BF284A06-EAD9-439F-8BA6-E6E05234C1CC}" type="presOf" srcId="{00CF3D6D-0F32-4567-8CD1-81B00DCB5197}" destId="{AB030B18-CC30-41FC-BB21-2B842B71BE70}" srcOrd="0" destOrd="0" presId="urn:microsoft.com/office/officeart/2005/8/layout/radial5"/>
    <dgm:cxn modelId="{0B202E20-5DA9-49D8-ADAE-E8B3E381E09F}" type="presOf" srcId="{290A6F3A-9400-4C27-83AE-021836EA5361}" destId="{42826C1D-F372-4F6B-9D8F-E5D312092B04}" srcOrd="0" destOrd="0" presId="urn:microsoft.com/office/officeart/2005/8/layout/radial5"/>
    <dgm:cxn modelId="{AC1D88DB-3700-4533-BCAA-820C219A0709}" srcId="{290A6F3A-9400-4C27-83AE-021836EA5361}" destId="{BD5BF533-47EC-431B-95EF-01CEFF6F8834}" srcOrd="2" destOrd="0" parTransId="{8CA47DFA-A34C-4EF3-A1B6-C57CFDBF5800}" sibTransId="{86FD60C9-F41C-4DBF-AE8A-7C83B6CFB743}"/>
    <dgm:cxn modelId="{0F592513-F0C0-45D1-A112-616E9039E811}" type="presOf" srcId="{B785DC82-912D-48A2-A23E-F9FC904394DA}" destId="{4CE074E6-3B4D-494E-B204-DABE2CACC582}" srcOrd="0" destOrd="0" presId="urn:microsoft.com/office/officeart/2005/8/layout/radial5"/>
    <dgm:cxn modelId="{E595D2E0-73FA-493B-A039-0CA9CBC18C5F}" srcId="{290A6F3A-9400-4C27-83AE-021836EA5361}" destId="{3883FE0F-1931-40A8-9881-3DC5F250BE09}" srcOrd="0" destOrd="0" parTransId="{B785DC82-912D-48A2-A23E-F9FC904394DA}" sibTransId="{1764CA23-9365-41D4-9865-CDF08F22059D}"/>
    <dgm:cxn modelId="{095AE1E7-9547-4AE6-9AA0-AE3912F6C811}" type="presOf" srcId="{9DD18233-EA89-4C4C-A9E6-EB73CC4EFFCD}" destId="{7B5DA979-8160-4C1D-83FB-0374460017B0}" srcOrd="0" destOrd="0" presId="urn:microsoft.com/office/officeart/2005/8/layout/radial5"/>
    <dgm:cxn modelId="{C1FAB4E5-E5FE-428B-93CB-2724B3472E30}" srcId="{290A6F3A-9400-4C27-83AE-021836EA5361}" destId="{51696A54-B4B4-4757-BC87-A25F058C4EA8}" srcOrd="1" destOrd="0" parTransId="{E382384D-B0CD-46C9-9725-F49F35853CCE}" sibTransId="{2CD31DE8-5C28-4DA6-AF2B-31BF7C99C55A}"/>
    <dgm:cxn modelId="{04DBF413-09FF-463C-9825-F9C3EB60B367}" type="presOf" srcId="{8CA47DFA-A34C-4EF3-A1B6-C57CFDBF5800}" destId="{0FC2964E-C9F4-4714-AA3E-EFDEFC343BB0}" srcOrd="0" destOrd="0" presId="urn:microsoft.com/office/officeart/2005/8/layout/radial5"/>
    <dgm:cxn modelId="{7A1F36DA-E81F-4E3F-B0E2-3D84BF6CE04B}" type="presOf" srcId="{3883FE0F-1931-40A8-9881-3DC5F250BE09}" destId="{1ECF9665-A80C-4B5A-85A2-E3A040E46873}" srcOrd="0" destOrd="0" presId="urn:microsoft.com/office/officeart/2005/8/layout/radial5"/>
    <dgm:cxn modelId="{64246DDA-DA32-4A7D-BE14-8D7467494723}" type="presOf" srcId="{B785DC82-912D-48A2-A23E-F9FC904394DA}" destId="{160C4DF2-8477-4518-8C7E-FE4FA8A47000}" srcOrd="1" destOrd="0" presId="urn:microsoft.com/office/officeart/2005/8/layout/radial5"/>
    <dgm:cxn modelId="{24A21727-E568-45C4-932A-1EEF382E87FD}" type="presOf" srcId="{E382384D-B0CD-46C9-9725-F49F35853CCE}" destId="{1AF55A70-CB67-4A86-A149-2E31B3EADEB3}" srcOrd="0" destOrd="0" presId="urn:microsoft.com/office/officeart/2005/8/layout/radial5"/>
    <dgm:cxn modelId="{75C9A4CD-851F-40C6-BE9C-CC552F436EC3}" type="presOf" srcId="{8CA47DFA-A34C-4EF3-A1B6-C57CFDBF5800}" destId="{556404B7-2049-40F7-AF88-A1C1FA920EA2}" srcOrd="1" destOrd="0" presId="urn:microsoft.com/office/officeart/2005/8/layout/radial5"/>
    <dgm:cxn modelId="{4D21A462-772B-496E-A3B0-5FB2B4D23160}" type="presOf" srcId="{E382384D-B0CD-46C9-9725-F49F35853CCE}" destId="{0F5620E2-488F-4AE8-AC64-B39B50E945E6}" srcOrd="1" destOrd="0" presId="urn:microsoft.com/office/officeart/2005/8/layout/radial5"/>
    <dgm:cxn modelId="{75D6C8E5-1246-4F00-AE5A-03836F776DA6}" type="presOf" srcId="{D01F2B39-2AAF-4229-B974-BA05AF5EDE5B}" destId="{25F06CDA-761F-4EAF-A2D4-210FFF19A45A}" srcOrd="1" destOrd="0" presId="urn:microsoft.com/office/officeart/2005/8/layout/radial5"/>
    <dgm:cxn modelId="{AAB94AF2-D73A-4E21-A69A-E28A9FF5EF4A}" type="presParOf" srcId="{6E8EFBE7-B4A1-44D3-938D-B0C2CB397EB5}" destId="{42826C1D-F372-4F6B-9D8F-E5D312092B04}" srcOrd="0" destOrd="0" presId="urn:microsoft.com/office/officeart/2005/8/layout/radial5"/>
    <dgm:cxn modelId="{3777D91E-B83F-427F-89BF-F52E7BADDCA3}" type="presParOf" srcId="{6E8EFBE7-B4A1-44D3-938D-B0C2CB397EB5}" destId="{4CE074E6-3B4D-494E-B204-DABE2CACC582}" srcOrd="1" destOrd="0" presId="urn:microsoft.com/office/officeart/2005/8/layout/radial5"/>
    <dgm:cxn modelId="{1A8DAB21-C999-4410-AFDB-BC6D9F1FB0B7}" type="presParOf" srcId="{4CE074E6-3B4D-494E-B204-DABE2CACC582}" destId="{160C4DF2-8477-4518-8C7E-FE4FA8A47000}" srcOrd="0" destOrd="0" presId="urn:microsoft.com/office/officeart/2005/8/layout/radial5"/>
    <dgm:cxn modelId="{F5C40EF6-373B-46FB-BC69-F0C8CAC58B1E}" type="presParOf" srcId="{6E8EFBE7-B4A1-44D3-938D-B0C2CB397EB5}" destId="{1ECF9665-A80C-4B5A-85A2-E3A040E46873}" srcOrd="2" destOrd="0" presId="urn:microsoft.com/office/officeart/2005/8/layout/radial5"/>
    <dgm:cxn modelId="{C16320A4-6DC9-453B-ABD1-013EADBE07F9}" type="presParOf" srcId="{6E8EFBE7-B4A1-44D3-938D-B0C2CB397EB5}" destId="{1AF55A70-CB67-4A86-A149-2E31B3EADEB3}" srcOrd="3" destOrd="0" presId="urn:microsoft.com/office/officeart/2005/8/layout/radial5"/>
    <dgm:cxn modelId="{0CA2DA68-9B6B-426C-AAA8-D1898EA83745}" type="presParOf" srcId="{1AF55A70-CB67-4A86-A149-2E31B3EADEB3}" destId="{0F5620E2-488F-4AE8-AC64-B39B50E945E6}" srcOrd="0" destOrd="0" presId="urn:microsoft.com/office/officeart/2005/8/layout/radial5"/>
    <dgm:cxn modelId="{6FA70654-4653-4071-BAC8-F07FDA72CF03}" type="presParOf" srcId="{6E8EFBE7-B4A1-44D3-938D-B0C2CB397EB5}" destId="{86383696-94A2-4456-BF71-F2538B3C5ED6}" srcOrd="4" destOrd="0" presId="urn:microsoft.com/office/officeart/2005/8/layout/radial5"/>
    <dgm:cxn modelId="{BAB989CB-3DF9-46EE-8F2E-D5CD94EF78C2}" type="presParOf" srcId="{6E8EFBE7-B4A1-44D3-938D-B0C2CB397EB5}" destId="{0FC2964E-C9F4-4714-AA3E-EFDEFC343BB0}" srcOrd="5" destOrd="0" presId="urn:microsoft.com/office/officeart/2005/8/layout/radial5"/>
    <dgm:cxn modelId="{B5F40934-C50C-431F-9ABF-2A8E66DB17CB}" type="presParOf" srcId="{0FC2964E-C9F4-4714-AA3E-EFDEFC343BB0}" destId="{556404B7-2049-40F7-AF88-A1C1FA920EA2}" srcOrd="0" destOrd="0" presId="urn:microsoft.com/office/officeart/2005/8/layout/radial5"/>
    <dgm:cxn modelId="{8CBB0340-FC4F-4F0B-A47B-D64E8B0B5D06}" type="presParOf" srcId="{6E8EFBE7-B4A1-44D3-938D-B0C2CB397EB5}" destId="{2A189D8A-9E1A-49C4-AE9B-747F0952A387}" srcOrd="6" destOrd="0" presId="urn:microsoft.com/office/officeart/2005/8/layout/radial5"/>
    <dgm:cxn modelId="{0150DCCE-3CE5-4FFE-9ED4-1A7E99287731}" type="presParOf" srcId="{6E8EFBE7-B4A1-44D3-938D-B0C2CB397EB5}" destId="{AB030B18-CC30-41FC-BB21-2B842B71BE70}" srcOrd="7" destOrd="0" presId="urn:microsoft.com/office/officeart/2005/8/layout/radial5"/>
    <dgm:cxn modelId="{B4550864-9690-4BA7-BF3F-1883624EB7D2}" type="presParOf" srcId="{AB030B18-CC30-41FC-BB21-2B842B71BE70}" destId="{ECF34DC5-EFE5-4498-9E77-B2BE4E8516FD}" srcOrd="0" destOrd="0" presId="urn:microsoft.com/office/officeart/2005/8/layout/radial5"/>
    <dgm:cxn modelId="{3C4B9519-9C62-4602-AE54-E1850CB9EDF4}" type="presParOf" srcId="{6E8EFBE7-B4A1-44D3-938D-B0C2CB397EB5}" destId="{36ED9D67-3436-4DE6-9163-5E92FF43B878}" srcOrd="8" destOrd="0" presId="urn:microsoft.com/office/officeart/2005/8/layout/radial5"/>
    <dgm:cxn modelId="{74829380-9BE1-4127-BFA2-4D94E6A84171}" type="presParOf" srcId="{6E8EFBE7-B4A1-44D3-938D-B0C2CB397EB5}" destId="{2407C2C8-1573-481D-90D4-21B16A28CD85}" srcOrd="9" destOrd="0" presId="urn:microsoft.com/office/officeart/2005/8/layout/radial5"/>
    <dgm:cxn modelId="{380BEEDF-D595-4E25-8940-583E3BA65331}" type="presParOf" srcId="{2407C2C8-1573-481D-90D4-21B16A28CD85}" destId="{25F06CDA-761F-4EAF-A2D4-210FFF19A45A}" srcOrd="0" destOrd="0" presId="urn:microsoft.com/office/officeart/2005/8/layout/radial5"/>
    <dgm:cxn modelId="{44A94885-67AA-4EC5-8932-F9DE7CCBA4CB}" type="presParOf" srcId="{6E8EFBE7-B4A1-44D3-938D-B0C2CB397EB5}" destId="{7B5DA979-8160-4C1D-83FB-0374460017B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26C1D-F372-4F6B-9D8F-E5D312092B04}">
      <dsp:nvSpPr>
        <dsp:cNvPr id="0" name=""/>
        <dsp:cNvSpPr/>
      </dsp:nvSpPr>
      <dsp:spPr>
        <a:xfrm>
          <a:off x="4873986" y="2128372"/>
          <a:ext cx="2093386" cy="1507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Maktab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3986" y="2128372"/>
        <a:ext cx="2093386" cy="1507280"/>
      </dsp:txXfrm>
    </dsp:sp>
    <dsp:sp modelId="{4CE074E6-3B4D-494E-B204-DABE2CACC582}">
      <dsp:nvSpPr>
        <dsp:cNvPr id="0" name=""/>
        <dsp:cNvSpPr/>
      </dsp:nvSpPr>
      <dsp:spPr>
        <a:xfrm rot="16292399">
          <a:off x="5784679" y="1571610"/>
          <a:ext cx="328681" cy="512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92399">
        <a:off x="5784679" y="1571610"/>
        <a:ext cx="328681" cy="512475"/>
      </dsp:txXfrm>
    </dsp:sp>
    <dsp:sp modelId="{1ECF9665-A80C-4B5A-85A2-E3A040E46873}">
      <dsp:nvSpPr>
        <dsp:cNvPr id="0" name=""/>
        <dsp:cNvSpPr/>
      </dsp:nvSpPr>
      <dsp:spPr>
        <a:xfrm>
          <a:off x="4518333" y="1375"/>
          <a:ext cx="2919060" cy="1507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tafakkur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gulshani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18333" y="1375"/>
        <a:ext cx="2919060" cy="1507280"/>
      </dsp:txXfrm>
    </dsp:sp>
    <dsp:sp modelId="{1AF55A70-CB67-4A86-A149-2E31B3EADEB3}">
      <dsp:nvSpPr>
        <dsp:cNvPr id="0" name=""/>
        <dsp:cNvSpPr/>
      </dsp:nvSpPr>
      <dsp:spPr>
        <a:xfrm rot="20522804">
          <a:off x="7027022" y="2200910"/>
          <a:ext cx="409795" cy="512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0522804">
        <a:off x="7027022" y="2200910"/>
        <a:ext cx="409795" cy="512475"/>
      </dsp:txXfrm>
    </dsp:sp>
    <dsp:sp modelId="{86383696-94A2-4456-BF71-F2538B3C5ED6}">
      <dsp:nvSpPr>
        <dsp:cNvPr id="0" name=""/>
        <dsp:cNvSpPr/>
      </dsp:nvSpPr>
      <dsp:spPr>
        <a:xfrm>
          <a:off x="7363138" y="1168496"/>
          <a:ext cx="3039913" cy="150728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ilm</a:t>
          </a:r>
          <a:r>
            <a:rPr lang="en-US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-fan </a:t>
          </a:r>
          <a:r>
            <a:rPr lang="en-US" sz="3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maskani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63138" y="1168496"/>
        <a:ext cx="3039913" cy="1507280"/>
      </dsp:txXfrm>
    </dsp:sp>
    <dsp:sp modelId="{0FC2964E-C9F4-4714-AA3E-EFDEFC343BB0}">
      <dsp:nvSpPr>
        <dsp:cNvPr id="0" name=""/>
        <dsp:cNvSpPr/>
      </dsp:nvSpPr>
      <dsp:spPr>
        <a:xfrm rot="2141668">
          <a:off x="6757578" y="3368761"/>
          <a:ext cx="394574" cy="512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141668">
        <a:off x="6757578" y="3368761"/>
        <a:ext cx="394574" cy="512475"/>
      </dsp:txXfrm>
    </dsp:sp>
    <dsp:sp modelId="{2A189D8A-9E1A-49C4-AE9B-747F0952A387}">
      <dsp:nvSpPr>
        <dsp:cNvPr id="0" name=""/>
        <dsp:cNvSpPr/>
      </dsp:nvSpPr>
      <dsp:spPr>
        <a:xfrm>
          <a:off x="6399879" y="3743260"/>
          <a:ext cx="3537226" cy="150728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to‘garak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mashg‘ulotlari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9879" y="3743260"/>
        <a:ext cx="3537226" cy="1507280"/>
      </dsp:txXfrm>
    </dsp:sp>
    <dsp:sp modelId="{AB030B18-CC30-41FC-BB21-2B842B71BE70}">
      <dsp:nvSpPr>
        <dsp:cNvPr id="0" name=""/>
        <dsp:cNvSpPr/>
      </dsp:nvSpPr>
      <dsp:spPr>
        <a:xfrm rot="8623955">
          <a:off x="4706340" y="3374117"/>
          <a:ext cx="388760" cy="512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8623955">
        <a:off x="4706340" y="3374117"/>
        <a:ext cx="388760" cy="512475"/>
      </dsp:txXfrm>
    </dsp:sp>
    <dsp:sp modelId="{36ED9D67-3436-4DE6-9163-5E92FF43B878}">
      <dsp:nvSpPr>
        <dsp:cNvPr id="0" name=""/>
        <dsp:cNvSpPr/>
      </dsp:nvSpPr>
      <dsp:spPr>
        <a:xfrm>
          <a:off x="2038717" y="3743257"/>
          <a:ext cx="3361884" cy="150728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kamolga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yetkazuvchi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go‘sha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38717" y="3743257"/>
        <a:ext cx="3361884" cy="1507280"/>
      </dsp:txXfrm>
    </dsp:sp>
    <dsp:sp modelId="{2407C2C8-1573-481D-90D4-21B16A28CD85}">
      <dsp:nvSpPr>
        <dsp:cNvPr id="0" name=""/>
        <dsp:cNvSpPr/>
      </dsp:nvSpPr>
      <dsp:spPr>
        <a:xfrm rot="11879185">
          <a:off x="4403761" y="2199955"/>
          <a:ext cx="410646" cy="512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1879185">
        <a:off x="4403761" y="2199955"/>
        <a:ext cx="410646" cy="512475"/>
      </dsp:txXfrm>
    </dsp:sp>
    <dsp:sp modelId="{7B5DA979-8160-4C1D-83FB-0374460017B0}">
      <dsp:nvSpPr>
        <dsp:cNvPr id="0" name=""/>
        <dsp:cNvSpPr/>
      </dsp:nvSpPr>
      <dsp:spPr>
        <a:xfrm>
          <a:off x="1454628" y="1168497"/>
          <a:ext cx="3018947" cy="150728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onadek</a:t>
          </a:r>
          <a:r>
            <a:rPr lang="en-US" sz="3200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mehribon</a:t>
          </a:r>
          <a:endParaRPr lang="en-US" sz="3200" kern="1200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dargoh</a:t>
          </a:r>
          <a:endParaRPr lang="ru-RU" sz="32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4628" y="1168497"/>
        <a:ext cx="3018947" cy="150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996952"/>
            <a:ext cx="6552728" cy="4043734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Muhiddin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Omon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tafakkur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7408" y="3140968"/>
            <a:ext cx="432048" cy="165618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unnamed (4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0020" r="10020"/>
          <a:stretch>
            <a:fillRect/>
          </a:stretch>
        </p:blipFill>
        <p:spPr bwMode="auto">
          <a:xfrm>
            <a:off x="7752184" y="2636912"/>
            <a:ext cx="4102100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07368" y="1268760"/>
            <a:ext cx="7200800" cy="511256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naqqosh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me’mordir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ufqda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ko‘zi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Chevar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qizlarimiz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umidlarin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zardo‘zi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 descr="C:\Users\Maktab\Desktop\1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1340768"/>
            <a:ext cx="3816424" cy="2543289"/>
          </a:xfrm>
          <a:prstGeom prst="rect">
            <a:avLst/>
          </a:prstGeom>
          <a:noFill/>
        </p:spPr>
      </p:pic>
      <p:pic>
        <p:nvPicPr>
          <p:cNvPr id="1028" name="Picture 4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4005064"/>
            <a:ext cx="3816424" cy="2541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95800" y="1340768"/>
            <a:ext cx="7704856" cy="511256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Jonajon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onajon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joylading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gavhar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biz,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 fan,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074" name="Picture 2" descr="C:\Users\Maktab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3784115" cy="2520280"/>
          </a:xfrm>
          <a:prstGeom prst="rect">
            <a:avLst/>
          </a:prstGeom>
          <a:noFill/>
        </p:spPr>
      </p:pic>
      <p:pic>
        <p:nvPicPr>
          <p:cNvPr id="3075" name="Picture 3" descr="C:\Users\Maktab\Desktop\kso2Q4hk63078gTCfByAcUkbwzJX_V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005064"/>
            <a:ext cx="3744416" cy="248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51384" y="1268760"/>
            <a:ext cx="7704856" cy="511256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hamisha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e’zozda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bo‘lsakda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unutolmaymiz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qo‘rida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ehtiroming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etmoqdan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tolmaymiz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5123" name="Picture 3" descr="C:\Users\Maktab\Desktop\unnam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4293096"/>
            <a:ext cx="2870448" cy="1911763"/>
          </a:xfrm>
          <a:prstGeom prst="rect">
            <a:avLst/>
          </a:prstGeom>
          <a:noFill/>
        </p:spPr>
      </p:pic>
      <p:pic>
        <p:nvPicPr>
          <p:cNvPr id="5124" name="Picture 4" descr="C:\Users\Maktab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6" y="1412776"/>
            <a:ext cx="266429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63352" y="1268760"/>
          <a:ext cx="117373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1124744"/>
            <a:ext cx="1101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so‘raganda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odobi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51384" y="1916832"/>
            <a:ext cx="4176464" cy="201622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Hechqisi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Zarari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kechirdim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631504" y="4293096"/>
            <a:ext cx="4320480" cy="216024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Kechirmayman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Kechirolmayman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Kechirib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Aslo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951984" y="1916832"/>
            <a:ext cx="4536504" cy="201622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Xafamasman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Takrorlanmasin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qaytarilmasin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Sizda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ayb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7320136" y="4221088"/>
            <a:ext cx="4320480" cy="2232248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Uzringizni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qilolmayman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Kechirim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so‘ramang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so‘ramang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Topishmoqlar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11424" y="4365104"/>
            <a:ext cx="4320480" cy="201622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ekiladi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teriladi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Og‘iz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o‘riladi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888088" y="4293096"/>
            <a:ext cx="4320480" cy="216024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Nomi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400px-Coloredpencil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1484785"/>
            <a:ext cx="3678402" cy="2520280"/>
          </a:xfrm>
          <a:prstGeom prst="rect">
            <a:avLst/>
          </a:prstGeom>
          <a:noFill/>
        </p:spPr>
      </p:pic>
      <p:pic>
        <p:nvPicPr>
          <p:cNvPr id="1029" name="Picture 5" descr="C:\Users\Maktab\Desktop\Uzbek_latin_alphabet_lett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1340768"/>
            <a:ext cx="4536104" cy="208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9416" y="3501008"/>
            <a:ext cx="4248472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arflar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yozuvlar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tovushlar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Topishmoqlar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767408" y="4221088"/>
            <a:ext cx="5112568" cy="216024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shovvoz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So‘zlay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olmas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beqog‘oz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456040" y="4293096"/>
            <a:ext cx="5040560" cy="216024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Shahari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odami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Daryosi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suvi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Maktab\Desktop\soqqali_ru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556792"/>
            <a:ext cx="4267200" cy="2238375"/>
          </a:xfrm>
          <a:prstGeom prst="rect">
            <a:avLst/>
          </a:prstGeom>
          <a:noFill/>
        </p:spPr>
      </p:pic>
      <p:pic>
        <p:nvPicPr>
          <p:cNvPr id="2050" name="Picture 2" descr="C:\Users\Maktab\Desktop\f6c8e9621e8807d345c999d7191b1a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1340767"/>
            <a:ext cx="3888432" cy="2765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7768" y="1772816"/>
            <a:ext cx="7848872" cy="18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O‘zingizning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qiziqishlaringiz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5-6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7768" y="4293096"/>
            <a:ext cx="7704856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2-topshiriqdagi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lug‘atidan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lug‘at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(84-bet)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9776" y="1772816"/>
            <a:ext cx="7776864" cy="18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to‘garaklar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7768" y="4293096"/>
            <a:ext cx="7704856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Egalik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yodga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9376" y="1196752"/>
            <a:ext cx="11161240" cy="525658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imiz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qatnashaman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Davron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javonga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tahladim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bobolar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imiz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munosib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avlodi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ingiz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varaqlarini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asrang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70" y="1196752"/>
            <a:ext cx="1151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76" y="1772816"/>
            <a:ext cx="11233248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Maktabimizning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foyesida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jadval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Jadvallarning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birinchisi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darslar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ikkinchisi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faoliyati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mo‘ljallangan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to‘garaklarimiz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gapirmoqchiman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darslardan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fan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drama,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raqs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qo‘llar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bor. Men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naqqoshlik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qatnashaman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70" y="1196752"/>
            <a:ext cx="1151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84" y="1916832"/>
            <a:ext cx="11233248" cy="4478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maktabingizda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to‘garakka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qatnashasiz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haftada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matra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44" y="1124744"/>
            <a:ext cx="118093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Вставьте вместо точек нужные слова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52" y="184124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ishlayapti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 Drama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spektaklida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men ham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qatnashdim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Sinfimizning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ta’mirlash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shug‘ullandilar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xorida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qatnashdilar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daraxtining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beshtasi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. </a:t>
            </a:r>
          </a:p>
          <a:p>
            <a:pPr marL="742950" indent="-742950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88288" y="1844824"/>
            <a:ext cx="3240360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payvand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qilindi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to‘garagining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sinflarning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352" y="1196752"/>
            <a:ext cx="1166529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…       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ishlayapti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…           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ikkita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 Drama          …     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spektaklida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men ham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qatnashdim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Sinfimizning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 …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ta’mirlash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shug‘ullandilar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xorida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         …         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qatnashdilar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Bog‘dagi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daraxtining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beshtasi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…                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824" y="1340768"/>
            <a:ext cx="30963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to‘garaklarning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2" y="2132856"/>
            <a:ext cx="34291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mashg‘ulotlariga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3552" y="2852936"/>
            <a:ext cx="26725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to‘garagining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3752" y="3645024"/>
            <a:ext cx="24416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o‘quvchilari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9696" y="5229200"/>
            <a:ext cx="353173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sinflarning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0176" y="6021288"/>
            <a:ext cx="31854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payvand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35360" y="1340768"/>
            <a:ext cx="7344816" cy="511256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Jonajon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quchog‘ingga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olasan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Onadek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oydin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Hayotga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yo‘llaysan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o‘g‘il-qizni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ktab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199" y="3861048"/>
            <a:ext cx="3897073" cy="2376264"/>
          </a:xfrm>
          <a:prstGeom prst="rect">
            <a:avLst/>
          </a:prstGeom>
          <a:noFill/>
        </p:spPr>
      </p:pic>
      <p:pic>
        <p:nvPicPr>
          <p:cNvPr id="2052" name="Picture 4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1412776"/>
            <a:ext cx="3744416" cy="227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BILIM, TAFAKKUR, HUNAR…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55840" y="1340768"/>
            <a:ext cx="7200800" cy="511256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suhbatlardan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Tafakkur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nuridan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burro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to‘garaklardan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Borliqqa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teranroq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boqar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ko‘zimiz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4098" name="Picture 2" descr="C:\Users\Maktab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412777"/>
            <a:ext cx="3679097" cy="2448272"/>
          </a:xfrm>
          <a:prstGeom prst="rect">
            <a:avLst/>
          </a:prstGeom>
          <a:noFill/>
        </p:spPr>
      </p:pic>
      <p:pic>
        <p:nvPicPr>
          <p:cNvPr id="4099" name="Picture 3" descr="C:\Users\Maktab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4077072"/>
            <a:ext cx="3600400" cy="249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40047809</TotalTime>
  <Words>676</Words>
  <Application>Microsoft Office PowerPoint</Application>
  <PresentationFormat>Произвольный</PresentationFormat>
  <Paragraphs>148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O‘zbek tili</vt:lpstr>
      <vt:lpstr>MUSTAQIL BAJARISH UCHUN TOPSHIRIQLAR</vt:lpstr>
      <vt:lpstr>Topshiriqlarni yodga oling</vt:lpstr>
      <vt:lpstr>Слайд 4</vt:lpstr>
      <vt:lpstr>Слайд 5</vt:lpstr>
      <vt:lpstr>Слайд 6</vt:lpstr>
      <vt:lpstr>Слайд 7</vt:lpstr>
      <vt:lpstr>BILIM, TAFAKKUR, HUNAR…</vt:lpstr>
      <vt:lpstr>BILIM, TAFAKKUR, HUNAR…</vt:lpstr>
      <vt:lpstr>BILIM, TAFAKKUR, HUNAR…</vt:lpstr>
      <vt:lpstr>BILIM, TAFAKKUR, HUNAR…</vt:lpstr>
      <vt:lpstr>BILIM, TAFAKKUR, HUNAR…</vt:lpstr>
      <vt:lpstr>BILIM, TAFAKKUR, HUNAR…</vt:lpstr>
      <vt:lpstr>Слайд 14</vt:lpstr>
      <vt:lpstr>Слайд 15</vt:lpstr>
      <vt:lpstr>Слайд 16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1275</cp:revision>
  <dcterms:created xsi:type="dcterms:W3CDTF">2020-08-03T09:44:14Z</dcterms:created>
  <dcterms:modified xsi:type="dcterms:W3CDTF">2013-04-02T20:48:48Z</dcterms:modified>
</cp:coreProperties>
</file>