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14" r:id="rId2"/>
    <p:sldId id="508" r:id="rId3"/>
    <p:sldId id="507" r:id="rId4"/>
    <p:sldId id="469" r:id="rId5"/>
    <p:sldId id="509" r:id="rId6"/>
    <p:sldId id="491" r:id="rId7"/>
    <p:sldId id="510" r:id="rId8"/>
    <p:sldId id="511" r:id="rId9"/>
    <p:sldId id="512" r:id="rId10"/>
    <p:sldId id="501" r:id="rId11"/>
    <p:sldId id="513" r:id="rId12"/>
    <p:sldId id="502" r:id="rId13"/>
    <p:sldId id="514" r:id="rId14"/>
    <p:sldId id="516" r:id="rId15"/>
    <p:sldId id="505" r:id="rId16"/>
    <p:sldId id="515" r:id="rId17"/>
    <p:sldId id="271" r:id="rId1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941" autoAdjust="0"/>
    <p:restoredTop sz="86380" autoAdjust="0"/>
  </p:normalViewPr>
  <p:slideViewPr>
    <p:cSldViewPr>
      <p:cViewPr varScale="1">
        <p:scale>
          <a:sx n="73" d="100"/>
          <a:sy n="73" d="100"/>
        </p:scale>
        <p:origin x="29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46" y="85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0389D4-A586-41DF-B01A-F32B87A191DB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46D7DF-68EC-4700-8A3E-D13F9F0E9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434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23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23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23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87D44-BF3B-4C85-8FFA-D310E6017BF1}" type="datetimeFigureOut">
              <a:rPr lang="en-US"/>
              <a:pPr>
                <a:defRPr/>
              </a:pPr>
              <a:t>10/30/2020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443DC-FF36-4350-B26A-6ABAEA576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B1FE-2052-43F1-9A73-545F81446949}" type="datetimeFigureOut">
              <a:rPr lang="en-US"/>
              <a:pPr>
                <a:defRPr/>
              </a:pPr>
              <a:t>10/30/2020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372CC-A07C-4914-86EA-2EDBBF46F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B3701-F521-4B9B-9BA9-DA4D2500AFAD}" type="datetimeFigureOut">
              <a:rPr lang="en-US"/>
              <a:pPr>
                <a:defRPr/>
              </a:pPr>
              <a:t>10/30/2020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DDA0-DB02-49B4-BA2C-4171E3AE9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C2B8-A49D-424E-91D9-02A853585DDD}" type="datetimeFigureOut">
              <a:rPr lang="en-US"/>
              <a:pPr>
                <a:defRPr/>
              </a:pPr>
              <a:t>10/30/2020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6E83-2C89-4073-93E3-AC4131933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8D954-5F01-484C-8CB1-B936D8B36C81}" type="datetimeFigureOut">
              <a:rPr lang="en-US"/>
              <a:pPr>
                <a:defRPr/>
              </a:pPr>
              <a:t>10/30/2020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CF01-1E23-45B2-83A2-3BB8D4804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BC5B995-8579-45BC-B33E-430FA97978EF}" type="datetimeFigureOut">
              <a:rPr lang="en-US"/>
              <a:pPr>
                <a:defRPr/>
              </a:pPr>
              <a:t>10/30/2020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AF1C260-9294-49E1-8316-6344D3DB1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</p:sldLayoutIdLst>
  <p:transition spd="med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14" name="object 3">
            <a:extLst/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/>
          </p:cNvPr>
          <p:cNvSpPr txBox="1"/>
          <p:nvPr/>
        </p:nvSpPr>
        <p:spPr>
          <a:xfrm>
            <a:off x="1559496" y="2996952"/>
            <a:ext cx="6552728" cy="4710583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Egalik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qaratqich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kelishigi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qo‘shimchalarining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birga</a:t>
            </a:r>
            <a:endParaRPr lang="en-US" sz="40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qo‘llanishi</a:t>
            </a:r>
            <a:endParaRPr lang="en-US" sz="40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en-US" sz="36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8920">
              <a:spcBef>
                <a:spcPts val="233"/>
              </a:spcBef>
              <a:defRPr/>
            </a:pPr>
            <a:endParaRPr lang="ru-RU" sz="4400" b="1" dirty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443">
              <a:lnSpc>
                <a:spcPts val="4291"/>
              </a:lnSpc>
              <a:spcBef>
                <a:spcPts val="2599"/>
              </a:spcBef>
              <a:defRPr/>
            </a:pP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767408" y="3284984"/>
            <a:ext cx="432048" cy="2088232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/>
          </p:cNvPr>
          <p:cNvSpPr txBox="1"/>
          <p:nvPr/>
        </p:nvSpPr>
        <p:spPr>
          <a:xfrm>
            <a:off x="10142539" y="1146175"/>
            <a:ext cx="1011236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2050" name="Picture 2" descr="C:\Users\Maktab\Desktop\загружено (5)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6" cstate="print"/>
          <a:srcRect l="1142" r="1142"/>
          <a:stretch>
            <a:fillRect/>
          </a:stretch>
        </p:blipFill>
        <p:spPr bwMode="auto">
          <a:xfrm>
            <a:off x="8312200" y="2636912"/>
            <a:ext cx="3328416" cy="34074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81092" y="214290"/>
            <a:ext cx="9501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2-mashq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360" y="1196752"/>
            <a:ext cx="11593288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Ustundagi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o‘zaro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bog‘lab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Birinchi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ustundagi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egalik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qaratqich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kelishigi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qo‘shimchasini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ikkinchisiga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faqat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egalik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qo‘shimchasini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376" y="2852936"/>
            <a:ext cx="112882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Xona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yangi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bekat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tekis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keng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yorug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‘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Metro           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jihoz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ikkinchi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qavatda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Toshkent                 bet                     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bo‘yalgan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Namuna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Xonamizning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jihozlari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Соединительная линия уступом 9"/>
          <p:cNvCxnSpPr/>
          <p:nvPr/>
        </p:nvCxnSpPr>
        <p:spPr>
          <a:xfrm>
            <a:off x="1631504" y="3212976"/>
            <a:ext cx="2160240" cy="1728192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/>
          <p:nvPr/>
        </p:nvCxnSpPr>
        <p:spPr>
          <a:xfrm flipV="1">
            <a:off x="5159896" y="3284984"/>
            <a:ext cx="2952328" cy="1656184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81092" y="214290"/>
            <a:ext cx="9501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Mashqni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tekshiramiz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91544" y="1700808"/>
            <a:ext cx="8208912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Kitobimning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beti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bo‘yalgan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91544" y="2996952"/>
            <a:ext cx="8208912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Do‘stimning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ikkinchi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qavatda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91544" y="4221088"/>
            <a:ext cx="8208912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Metromizning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bekatlari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yorug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‘.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91544" y="5445224"/>
            <a:ext cx="8208912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Toshkentimizning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ko‘chalari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tekis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81092" y="214290"/>
            <a:ext cx="9501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Fonetik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9376" y="1844824"/>
            <a:ext cx="5040560" cy="41549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kamning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xonasi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kamning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o‘rtog‘i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aktabning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binosi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itobning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muqovasi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79976" y="1844824"/>
            <a:ext cx="5832648" cy="40333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Gapning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mazmuni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Nutqingizning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to‘g‘riligi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Fikrning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aniqligi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Tilimizning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boyligi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81092" y="214290"/>
            <a:ext cx="9501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Muomala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odobi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1384" y="1124744"/>
            <a:ext cx="11017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Kechirim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so‘rash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5560" y="1988840"/>
            <a:ext cx="759534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Uzr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so‘rayman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Kechirasiz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uzr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Kechiring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boshqa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qaytarilmaydi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Aybimga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iqrorman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Xatoyimni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olaman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Gunohimdan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o‘ting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kechiring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ijodiyoti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markazi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1384" y="1772816"/>
            <a:ext cx="54726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Bu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ijodiyoti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markazi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ijodiyoti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markazi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2005-yil, 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1-sentabrda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qurib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topshirilgan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Bino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Vavilon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minorasiga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o‘xshaydi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aktab\Desktop\загружено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2224" y="3861048"/>
            <a:ext cx="3600400" cy="2696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C:\Users\Maktab\Desktop\photo_2013-04-03_00-28-4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23992" y="1412776"/>
            <a:ext cx="3541713" cy="23891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331111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ijodiyoti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markazi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07968" y="1556792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Toshkent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shahridagi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ijodiyoti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markazi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muvaffaqiyatli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faoliyat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ko‘rsatayotgan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o‘quv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muassasalaridan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biridir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yerda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ijodkor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turli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to‘garaklarga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qatnashadilar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aktab\Desktop\86-886x5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3472" y="3861048"/>
            <a:ext cx="4032448" cy="2694367"/>
          </a:xfrm>
          <a:prstGeom prst="rect">
            <a:avLst/>
          </a:prstGeom>
          <a:noFill/>
        </p:spPr>
      </p:pic>
      <p:pic>
        <p:nvPicPr>
          <p:cNvPr id="1027" name="Picture 3" descr="C:\Users\Maktab\Desktop\110-886x6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376" y="1268759"/>
            <a:ext cx="3672408" cy="2413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331111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ijodiyoti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markazi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Maktab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392" y="1484784"/>
            <a:ext cx="3024336" cy="2378826"/>
          </a:xfrm>
          <a:prstGeom prst="rect">
            <a:avLst/>
          </a:prstGeom>
          <a:noFill/>
        </p:spPr>
      </p:pic>
      <p:pic>
        <p:nvPicPr>
          <p:cNvPr id="1029" name="Picture 5" descr="C:\Users\Maktab\Desktop\images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96200" y="1556792"/>
            <a:ext cx="3280833" cy="2232248"/>
          </a:xfrm>
          <a:prstGeom prst="rect">
            <a:avLst/>
          </a:prstGeom>
          <a:noFill/>
        </p:spPr>
      </p:pic>
      <p:pic>
        <p:nvPicPr>
          <p:cNvPr id="1030" name="Picture 6" descr="C:\Users\Maktab\Desktop\images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4072" y="4149080"/>
            <a:ext cx="2980166" cy="2232248"/>
          </a:xfrm>
          <a:prstGeom prst="rect">
            <a:avLst/>
          </a:prstGeom>
          <a:noFill/>
        </p:spPr>
      </p:pic>
      <p:pic>
        <p:nvPicPr>
          <p:cNvPr id="1032" name="Picture 8" descr="C:\Users\Maktab\Desktop\images (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5560" y="4149080"/>
            <a:ext cx="3024337" cy="2232248"/>
          </a:xfrm>
          <a:prstGeom prst="rect">
            <a:avLst/>
          </a:prstGeom>
          <a:noFill/>
        </p:spPr>
      </p:pic>
      <p:pic>
        <p:nvPicPr>
          <p:cNvPr id="12" name="Picture 3" descr="C:\Users\Maktab\Desktop\загружено (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11824" y="1484784"/>
            <a:ext cx="2448272" cy="2448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331111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74638"/>
            <a:ext cx="11809412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win7 32\Desktop\sinf-pasporti-photo-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60" y="2000240"/>
            <a:ext cx="3143272" cy="30718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79776" y="1772816"/>
            <a:ext cx="7776864" cy="1800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Maktabingizdagi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to‘garaklar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ma’lumot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81</a:t>
            </a:r>
            <a:r>
              <a:rPr lang="en-US" sz="28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-bet)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7768" y="4293096"/>
            <a:ext cx="7704856" cy="13681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Egalik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qaratqich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kelishi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birga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qo‘llangan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3-4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gaplar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74638"/>
            <a:ext cx="11809412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win7 32\Desktop\sinf-pasporti-photo-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60" y="2000240"/>
            <a:ext cx="3143272" cy="30718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07768" y="1556792"/>
            <a:ext cx="7776864" cy="28083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600" b="1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Kechirasiz</a:t>
            </a:r>
            <a:r>
              <a:rPr lang="en-US" sz="3600" b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uzr</a:t>
            </a:r>
            <a:r>
              <a:rPr lang="en-US" sz="3600" b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afv</a:t>
            </a:r>
            <a:r>
              <a:rPr lang="en-US" sz="3600" b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etasiz</a:t>
            </a:r>
            <a:r>
              <a:rPr lang="en-US" sz="3600" b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so‘zlari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ishtirokida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suhbat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matnini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(78-bet)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9776" y="4797152"/>
            <a:ext cx="7704856" cy="13681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To‘garakdagi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faoliyatingiz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to‘g‘risida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matn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yarating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(78-bet)</a:t>
            </a:r>
            <a:endParaRPr lang="en-US" sz="3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1344" y="214290"/>
            <a:ext cx="11809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To‘garaklar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55840" y="3068960"/>
            <a:ext cx="2664296" cy="14401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To‘garak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faoliyati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aktab\Desktop\87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4112" y="1340768"/>
            <a:ext cx="2448272" cy="1512354"/>
          </a:xfrm>
          <a:prstGeom prst="rect">
            <a:avLst/>
          </a:prstGeom>
          <a:noFill/>
        </p:spPr>
      </p:pic>
      <p:pic>
        <p:nvPicPr>
          <p:cNvPr id="1028" name="Picture 4" descr="C:\Users\Maktab\Desktop\images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384" y="2924944"/>
            <a:ext cx="2380593" cy="1584176"/>
          </a:xfrm>
          <a:prstGeom prst="rect">
            <a:avLst/>
          </a:prstGeom>
          <a:noFill/>
        </p:spPr>
      </p:pic>
      <p:pic>
        <p:nvPicPr>
          <p:cNvPr id="1029" name="Picture 5" descr="C:\Users\Maktab\Desktop\загружено (8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95600" y="1268760"/>
            <a:ext cx="2511576" cy="1512168"/>
          </a:xfrm>
          <a:prstGeom prst="rect">
            <a:avLst/>
          </a:prstGeom>
          <a:noFill/>
        </p:spPr>
      </p:pic>
      <p:pic>
        <p:nvPicPr>
          <p:cNvPr id="1030" name="Picture 6" descr="C:\Users\Maktab\Desktop\загружено (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32104" y="4725144"/>
            <a:ext cx="2590800" cy="1762125"/>
          </a:xfrm>
          <a:prstGeom prst="rect">
            <a:avLst/>
          </a:prstGeom>
          <a:noFill/>
        </p:spPr>
      </p:pic>
      <p:pic>
        <p:nvPicPr>
          <p:cNvPr id="1031" name="Picture 7" descr="C:\Users\Maktab\Desktop\e90117793b5d944800d6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64352" y="2924944"/>
            <a:ext cx="2448272" cy="1625806"/>
          </a:xfrm>
          <a:prstGeom prst="rect">
            <a:avLst/>
          </a:prstGeom>
          <a:noFill/>
        </p:spPr>
      </p:pic>
      <p:pic>
        <p:nvPicPr>
          <p:cNvPr id="2" name="Picture 2" descr="C:\Users\Maktab\Desktop\UFF_болалар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63552" y="4725144"/>
            <a:ext cx="2808312" cy="17551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1344" y="188640"/>
            <a:ext cx="11809312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Suhbat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712" y="1571612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76520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9416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07368" y="1340768"/>
            <a:ext cx="6768752" cy="5112568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Men “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Mohir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qo‘llar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to‘garagiga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a’zo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bo‘lmoqchiman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Qaysi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maktabda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nechanchi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sinfda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o‘qiysiz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231-maktabning 5 - “V”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sinfida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o‘qiyman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maktabdan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ma’lumotnoma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olib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kelasiz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50" name="Picture 2" descr="C:\Users\Maktab\Desktop\загружено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6160" y="1484784"/>
            <a:ext cx="3384376" cy="2252148"/>
          </a:xfrm>
          <a:prstGeom prst="rect">
            <a:avLst/>
          </a:prstGeom>
          <a:noFill/>
        </p:spPr>
      </p:pic>
      <p:pic>
        <p:nvPicPr>
          <p:cNvPr id="2051" name="Picture 3" descr="C:\Users\Maktab\Desktop\images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00256" y="4149080"/>
            <a:ext cx="3312369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435261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1344" y="188640"/>
            <a:ext cx="11809312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Suhbat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712" y="1571612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76520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9416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6023992" y="1268760"/>
            <a:ext cx="5544616" cy="5328592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O‘zingiz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nimalarga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qiziqasiz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 smtClean="0"/>
          </a:p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Men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samolyotlar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modellarini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yasashga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qiziqaman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Unday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bo‘lsa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sizni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Aviamodelchilar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to‘garagiga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yozamiz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Maktab\Desktop\article8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384" y="1412776"/>
            <a:ext cx="3245641" cy="2160240"/>
          </a:xfrm>
          <a:prstGeom prst="rect">
            <a:avLst/>
          </a:prstGeom>
          <a:noFill/>
        </p:spPr>
      </p:pic>
      <p:pic>
        <p:nvPicPr>
          <p:cNvPr id="3075" name="Picture 3" descr="C:\Users\Maktab\Desktop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1584" y="4005064"/>
            <a:ext cx="3096344" cy="21801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435261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1344" y="188640"/>
            <a:ext cx="11809312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1-mashq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712" y="1571612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76520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9416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C:\Users\Maktab\Desktop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360" y="2060848"/>
            <a:ext cx="3474677" cy="2232248"/>
          </a:xfrm>
          <a:prstGeom prst="rect">
            <a:avLst/>
          </a:prstGeom>
          <a:noFill/>
        </p:spPr>
      </p:pic>
      <p:sp>
        <p:nvSpPr>
          <p:cNvPr id="13" name="Скругленный прямоугольник 12"/>
          <p:cNvSpPr/>
          <p:nvPr/>
        </p:nvSpPr>
        <p:spPr>
          <a:xfrm>
            <a:off x="8256240" y="2204864"/>
            <a:ext cx="3456384" cy="4320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musiqachi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cholg‘u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asbobi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qog‘oz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ranglar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estetik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tarbiya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chizmoq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nota,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musiqa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yaratish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tabiat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tasviri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rassom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bo‘yoq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Соединительная линия уступом 14"/>
          <p:cNvCxnSpPr>
            <a:stCxn id="1026" idx="3"/>
          </p:cNvCxnSpPr>
          <p:nvPr/>
        </p:nvCxnSpPr>
        <p:spPr>
          <a:xfrm>
            <a:off x="3810037" y="3176972"/>
            <a:ext cx="4158171" cy="1836204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 flipV="1">
            <a:off x="5015880" y="3573016"/>
            <a:ext cx="2952328" cy="1945422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3352" y="1124744"/>
            <a:ext cx="11737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Rasmlarga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qarab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to‘garak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nomlarini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toping.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Ikkinchi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ustundagi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birikmalaridan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tanlab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to‘garak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faoliyati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Maktab\Desktop\images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5520" y="4509120"/>
            <a:ext cx="3240360" cy="2156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435261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1344" y="188640"/>
            <a:ext cx="11809312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1-mashq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712" y="1571612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76520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9416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C:\Users\Maktab\Desktop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368" y="2924944"/>
            <a:ext cx="3384376" cy="2174235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63352" y="1124744"/>
            <a:ext cx="11737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To‘garak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faoliyati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439816" y="1916832"/>
            <a:ext cx="7344816" cy="10801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Biz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musiqa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to‘garagida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o‘rganyapmiz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439816" y="3356992"/>
            <a:ext cx="7344816" cy="158417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to‘garakda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qancha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musiqachi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bastakorlar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shuningdek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cholg‘u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asboblari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ma’lumotga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bo‘ldim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439816" y="5301208"/>
            <a:ext cx="7272808" cy="11521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Ustozimdan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musiqa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yaratish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nota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ishlash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sirlarini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o‘rganmoqdaman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3791744" y="4509120"/>
            <a:ext cx="576064" cy="13681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3791744" y="2636912"/>
            <a:ext cx="576064" cy="11521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863752" y="4077072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35261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16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1344" y="188640"/>
            <a:ext cx="11809312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1-mashq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712" y="1571612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76520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9416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7" name="Picture 3" descr="C:\Users\Maktab\Desktop\unname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76" y="3068960"/>
            <a:ext cx="3240360" cy="2162651"/>
          </a:xfrm>
          <a:prstGeom prst="rect">
            <a:avLst/>
          </a:prstGeom>
          <a:noFill/>
        </p:spPr>
      </p:pic>
      <p:sp>
        <p:nvSpPr>
          <p:cNvPr id="13" name="Скругленный прямоугольник 12"/>
          <p:cNvSpPr/>
          <p:nvPr/>
        </p:nvSpPr>
        <p:spPr>
          <a:xfrm>
            <a:off x="4583832" y="2276872"/>
            <a:ext cx="7344816" cy="17281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 “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Ranglar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jilosi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to‘garagi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a’zosiman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Ustozimiz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bizga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boyoqlardan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lozimligini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o‘rgatdilar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3352" y="1124744"/>
            <a:ext cx="11737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Rasmlarga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qarab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to‘garak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nomlarini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toping.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Ikkinchi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ustundagi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birikmalaridan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tanlab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to‘garak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faoliyati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83832" y="4221088"/>
            <a:ext cx="7272808" cy="10081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Oddiy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qog‘ozga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chizilgan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rasmlar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kishiga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zavq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83832" y="5445224"/>
            <a:ext cx="7272808" cy="10801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Dildora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tabiat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tasvirini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chizyapti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qog‘ozga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turli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ranglarda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jilo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beryapti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719736" y="4293096"/>
            <a:ext cx="792088" cy="16561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719736" y="4149080"/>
            <a:ext cx="792088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719736" y="3068960"/>
            <a:ext cx="792088" cy="1008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35261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1" grpId="0"/>
      <p:bldP spid="13" grpId="0" animBg="1"/>
      <p:bldP spid="22" grpId="0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723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 OLING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51384" y="1412776"/>
            <a:ext cx="109452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Qaratqich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kelishigi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qo‘shimchasi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olmosh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o‘zaro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bog‘laydi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Daraxtning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mevasi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Azizaning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kitobi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bizning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bog‘,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hovlisi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345124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20000"/>
            <a:lumOff val="8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40047477</TotalTime>
  <Words>508</Words>
  <Application>Microsoft Office PowerPoint</Application>
  <PresentationFormat>Широкоэкранный</PresentationFormat>
  <Paragraphs>106</Paragraphs>
  <Slides>17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 O‘zbek tili</vt:lpstr>
      <vt:lpstr>MUSTAQIL BAJARISH UCHUN TOPSHIRIQLAR</vt:lpstr>
      <vt:lpstr>Презентация PowerPoint</vt:lpstr>
      <vt:lpstr>Suhbat</vt:lpstr>
      <vt:lpstr>Suhbat</vt:lpstr>
      <vt:lpstr>1-mashq</vt:lpstr>
      <vt:lpstr>1-mashq</vt:lpstr>
      <vt:lpstr>1-mashq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Bolalar ijodiyoti markazi</vt:lpstr>
      <vt:lpstr>Bolalar ijodiyoti markazi</vt:lpstr>
      <vt:lpstr>Bolalar ijodiyoti markazi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Lenova 330 pro A6</cp:lastModifiedBy>
  <cp:revision>1223</cp:revision>
  <dcterms:created xsi:type="dcterms:W3CDTF">2020-08-03T09:44:14Z</dcterms:created>
  <dcterms:modified xsi:type="dcterms:W3CDTF">2020-10-30T10:14:16Z</dcterms:modified>
</cp:coreProperties>
</file>