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4" r:id="rId2"/>
    <p:sldId id="508" r:id="rId3"/>
    <p:sldId id="507" r:id="rId4"/>
    <p:sldId id="469" r:id="rId5"/>
    <p:sldId id="509" r:id="rId6"/>
    <p:sldId id="491" r:id="rId7"/>
    <p:sldId id="510" r:id="rId8"/>
    <p:sldId id="511" r:id="rId9"/>
    <p:sldId id="512" r:id="rId10"/>
    <p:sldId id="501" r:id="rId11"/>
    <p:sldId id="513" r:id="rId12"/>
    <p:sldId id="502" r:id="rId13"/>
    <p:sldId id="514" r:id="rId14"/>
    <p:sldId id="516" r:id="rId15"/>
    <p:sldId id="505" r:id="rId16"/>
    <p:sldId id="515" r:id="rId17"/>
    <p:sldId id="271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941" autoAdjust="0"/>
    <p:restoredTop sz="86380" autoAdjust="0"/>
  </p:normalViewPr>
  <p:slideViewPr>
    <p:cSldViewPr>
      <p:cViewPr varScale="1">
        <p:scale>
          <a:sx n="73" d="100"/>
          <a:sy n="73" d="100"/>
        </p:scale>
        <p:origin x="29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46" y="85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00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32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3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3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559496" y="2996952"/>
            <a:ext cx="6552728" cy="4710583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qaratqich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qo‘shimchalarining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birga</a:t>
            </a:r>
            <a:endParaRPr lang="en-US" sz="40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endParaRPr lang="en-US" sz="40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36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8920">
              <a:spcBef>
                <a:spcPts val="233"/>
              </a:spcBef>
              <a:defRPr/>
            </a:pPr>
            <a:endParaRPr lang="ru-RU" sz="44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67408" y="3284984"/>
            <a:ext cx="432048" cy="2088232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2050" name="Picture 2" descr="C:\Users\Maktab\Desktop\загружено (5)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 cstate="print"/>
          <a:srcRect l="1142" r="1142"/>
          <a:stretch>
            <a:fillRect/>
          </a:stretch>
        </p:blipFill>
        <p:spPr bwMode="auto">
          <a:xfrm>
            <a:off x="8312200" y="26369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2-mashq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360" y="1196752"/>
            <a:ext cx="11593288" cy="13849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bog‘lab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qaratqich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ikkinchisiga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egalik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2852936"/>
            <a:ext cx="112882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yangi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bekat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tekis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Do‘st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yorug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‘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Metro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jihoz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qavatda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Toshkent                 bet                       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bo‘yalgan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Namuna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Xonamizning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jihozlari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1631504" y="3212976"/>
            <a:ext cx="2160240" cy="1728192"/>
          </a:xfrm>
          <a:prstGeom prst="bent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 flipV="1">
            <a:off x="5159896" y="3284984"/>
            <a:ext cx="2952328" cy="1656184"/>
          </a:xfrm>
          <a:prstGeom prst="bent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91544" y="1700808"/>
            <a:ext cx="8208912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Kitobimning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bo‘yalgan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91544" y="2996952"/>
            <a:ext cx="8208912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Do‘stimning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qavatda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91544" y="4221088"/>
            <a:ext cx="8208912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Metromizning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bekatlari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yorug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91544" y="5445224"/>
            <a:ext cx="8208912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Toshkentimizning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ko‘chalari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tekis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Fonetik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9376" y="1844824"/>
            <a:ext cx="5040560" cy="41549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kamning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xonasi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kamning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o‘rtog‘i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aktabning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binosi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itobning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muqovasi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79976" y="1844824"/>
            <a:ext cx="5832648" cy="403334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Gapning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mazmuni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Nutqingizning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to‘g‘riligi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Fikrning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aniqligi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Tilimizning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boyligi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Muomala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odobi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384" y="1124744"/>
            <a:ext cx="11017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Kechirim</a:t>
            </a:r>
            <a:r>
              <a:rPr lang="en-US" sz="4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so‘rash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5560" y="1988840"/>
            <a:ext cx="759534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Uzr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so‘rayman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Kechirasiz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uzr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Kechiring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qaytarilmaydi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Aybimga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iqrorman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Xatoyimni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olaman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Gunohimdan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o‘ting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kechiring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1772816"/>
            <a:ext cx="54726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2005-yil,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1-sentabrda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qurib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topshirilgan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Vavilon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minorasiga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o‘xshaydi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загружено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12224" y="3861048"/>
            <a:ext cx="3600400" cy="26968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2" descr="C:\Users\Maktab\Desktop\photo_2013-04-03_00-28-4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23992" y="1412776"/>
            <a:ext cx="3541713" cy="23891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3311110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07968" y="1556792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Toshkent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shahridagi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muvaffaqiyatli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faoliyat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ko‘rsatayotgan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o‘quv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muassasalaridan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biridir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ijodkor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to‘garaklarga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qatnashadilar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86-886x59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43472" y="3861048"/>
            <a:ext cx="4032448" cy="2694367"/>
          </a:xfrm>
          <a:prstGeom prst="rect">
            <a:avLst/>
          </a:prstGeom>
          <a:noFill/>
        </p:spPr>
      </p:pic>
      <p:pic>
        <p:nvPicPr>
          <p:cNvPr id="1027" name="Picture 3" descr="C:\Users\Maktab\Desktop\110-886x6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376" y="1268759"/>
            <a:ext cx="3672408" cy="24138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3311110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ijodiyoti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markazi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Maktab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92" y="1484784"/>
            <a:ext cx="3024336" cy="2378826"/>
          </a:xfrm>
          <a:prstGeom prst="rect">
            <a:avLst/>
          </a:prstGeom>
          <a:noFill/>
        </p:spPr>
      </p:pic>
      <p:pic>
        <p:nvPicPr>
          <p:cNvPr id="1029" name="Picture 5" descr="C:\Users\Maktab\Desktop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6200" y="1556792"/>
            <a:ext cx="3280833" cy="2232248"/>
          </a:xfrm>
          <a:prstGeom prst="rect">
            <a:avLst/>
          </a:prstGeom>
          <a:noFill/>
        </p:spPr>
      </p:pic>
      <p:pic>
        <p:nvPicPr>
          <p:cNvPr id="1030" name="Picture 6" descr="C:\Users\Maktab\Desktop\images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4072" y="4149080"/>
            <a:ext cx="2980166" cy="2232248"/>
          </a:xfrm>
          <a:prstGeom prst="rect">
            <a:avLst/>
          </a:prstGeom>
          <a:noFill/>
        </p:spPr>
      </p:pic>
      <p:pic>
        <p:nvPicPr>
          <p:cNvPr id="1032" name="Picture 8" descr="C:\Users\Maktab\Desktop\images (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5560" y="4149080"/>
            <a:ext cx="3024337" cy="2232248"/>
          </a:xfrm>
          <a:prstGeom prst="rect">
            <a:avLst/>
          </a:prstGeom>
          <a:noFill/>
        </p:spPr>
      </p:pic>
      <p:pic>
        <p:nvPicPr>
          <p:cNvPr id="12" name="Picture 3" descr="C:\Users\Maktab\Desktop\загружено (3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11824" y="1484784"/>
            <a:ext cx="2448272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43311110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win7 32\Desktop\sinf-pasporti-photo-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960" y="2000240"/>
            <a:ext cx="3143272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79776" y="1772816"/>
            <a:ext cx="7776864" cy="1800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Maktabingizdagi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to‘garaklar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ma’lumot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81</a:t>
            </a:r>
            <a:r>
              <a:rPr lang="en-US" sz="28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-bet)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07768" y="4293096"/>
            <a:ext cx="7704856" cy="13681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Egalik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qaratqich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kelishi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qo‘llangan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win7 32\Desktop\sinf-pasporti-photo-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960" y="2000240"/>
            <a:ext cx="3143272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007768" y="1556792"/>
            <a:ext cx="7776864" cy="280831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Kechirasiz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uzr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afv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etasiz</a:t>
            </a:r>
            <a:r>
              <a:rPr lang="en-US" sz="3600" b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suhbat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matnini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(78-bet)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9776" y="4797152"/>
            <a:ext cx="7704856" cy="13681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To‘garakdagi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faoliyatingiz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to‘g‘risida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kichik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matn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yarating</a:t>
            </a:r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(78-bet)</a:t>
            </a:r>
            <a:endParaRPr lang="en-US" sz="3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1344" y="214290"/>
            <a:ext cx="11809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To‘garaklar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55840" y="3068960"/>
            <a:ext cx="2664296" cy="144016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faoliyati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874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4112" y="1340768"/>
            <a:ext cx="2448272" cy="1512354"/>
          </a:xfrm>
          <a:prstGeom prst="rect">
            <a:avLst/>
          </a:prstGeom>
          <a:noFill/>
        </p:spPr>
      </p:pic>
      <p:pic>
        <p:nvPicPr>
          <p:cNvPr id="1028" name="Picture 4" descr="C:\Users\Maktab\Desktop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1384" y="2924944"/>
            <a:ext cx="2380593" cy="1584176"/>
          </a:xfrm>
          <a:prstGeom prst="rect">
            <a:avLst/>
          </a:prstGeom>
          <a:noFill/>
        </p:spPr>
      </p:pic>
      <p:pic>
        <p:nvPicPr>
          <p:cNvPr id="1029" name="Picture 5" descr="C:\Users\Maktab\Desktop\загружено (8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95600" y="1268760"/>
            <a:ext cx="2511576" cy="1512168"/>
          </a:xfrm>
          <a:prstGeom prst="rect">
            <a:avLst/>
          </a:prstGeom>
          <a:noFill/>
        </p:spPr>
      </p:pic>
      <p:pic>
        <p:nvPicPr>
          <p:cNvPr id="1030" name="Picture 6" descr="C:\Users\Maktab\Desktop\загружено (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32104" y="4725144"/>
            <a:ext cx="2590800" cy="1762125"/>
          </a:xfrm>
          <a:prstGeom prst="rect">
            <a:avLst/>
          </a:prstGeom>
          <a:noFill/>
        </p:spPr>
      </p:pic>
      <p:pic>
        <p:nvPicPr>
          <p:cNvPr id="1031" name="Picture 7" descr="C:\Users\Maktab\Desktop\e90117793b5d944800d6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64352" y="2924944"/>
            <a:ext cx="2448272" cy="1625806"/>
          </a:xfrm>
          <a:prstGeom prst="rect">
            <a:avLst/>
          </a:prstGeom>
          <a:noFill/>
        </p:spPr>
      </p:pic>
      <p:pic>
        <p:nvPicPr>
          <p:cNvPr id="2" name="Picture 2" descr="C:\Users\Maktab\Desktop\UFF_болалар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063552" y="4725144"/>
            <a:ext cx="2808312" cy="17551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Suhbat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407368" y="1340768"/>
            <a:ext cx="6768752" cy="5112568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Men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Mohir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qo‘llar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to‘garagiga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a’zo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bo‘lmoqchiman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nechanchi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o‘qiysiz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231-maktabning 5 - “V”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sinfida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o‘qiyman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ma’lumotnoma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kelasiz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C:\Users\Maktab\Desktop\загружено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6160" y="1484784"/>
            <a:ext cx="3384376" cy="2252148"/>
          </a:xfrm>
          <a:prstGeom prst="rect">
            <a:avLst/>
          </a:prstGeom>
          <a:noFill/>
        </p:spPr>
      </p:pic>
      <p:pic>
        <p:nvPicPr>
          <p:cNvPr id="2051" name="Picture 3" descr="C:\Users\Maktab\Desktop\images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00256" y="4149080"/>
            <a:ext cx="3312369" cy="2160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Suhbat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6023992" y="1268760"/>
            <a:ext cx="5544616" cy="5328592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O‘zingiz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nimalarga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qiziqasiz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dirty="0" smtClean="0"/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samolyotlar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yasashga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qiziqaman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Unday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bo‘lsa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sizni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Aviamodelchilar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to‘garagiga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yozamiz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aktab\Desktop\article8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1384" y="1412776"/>
            <a:ext cx="3245641" cy="2160240"/>
          </a:xfrm>
          <a:prstGeom prst="rect">
            <a:avLst/>
          </a:prstGeom>
          <a:noFill/>
        </p:spPr>
      </p:pic>
      <p:pic>
        <p:nvPicPr>
          <p:cNvPr id="3075" name="Picture 3" descr="C:\Users\Maktab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1584" y="4005064"/>
            <a:ext cx="3096344" cy="21801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C:\Users\Maktab\Desktop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360" y="2060848"/>
            <a:ext cx="3474677" cy="2232248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/>
        </p:nvSpPr>
        <p:spPr>
          <a:xfrm>
            <a:off x="8256240" y="2204864"/>
            <a:ext cx="3456384" cy="43204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musiqachi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cholg‘u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asbobi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qog‘oz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estetik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tarbiya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chizmoq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nota,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musiqa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yaratish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tasviri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rassom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bo‘yoq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Соединительная линия уступом 14"/>
          <p:cNvCxnSpPr>
            <a:stCxn id="1026" idx="3"/>
          </p:cNvCxnSpPr>
          <p:nvPr/>
        </p:nvCxnSpPr>
        <p:spPr>
          <a:xfrm>
            <a:off x="3810037" y="3176972"/>
            <a:ext cx="4158171" cy="1836204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оединительная линия уступом 16"/>
          <p:cNvCxnSpPr/>
          <p:nvPr/>
        </p:nvCxnSpPr>
        <p:spPr>
          <a:xfrm flipV="1">
            <a:off x="5015880" y="3573016"/>
            <a:ext cx="2952328" cy="1945422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63352" y="1124744"/>
            <a:ext cx="11737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Rasmlarga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qarab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toping.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Maktab\Desktop\images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75520" y="4509120"/>
            <a:ext cx="3240360" cy="2156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6" name="Picture 2" descr="C:\Users\Maktab\Desktop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368" y="2924944"/>
            <a:ext cx="3384376" cy="2174235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263352" y="1124744"/>
            <a:ext cx="11737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439816" y="1916832"/>
            <a:ext cx="7344816" cy="10801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Biz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musiqa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to‘garagida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o‘rganyapmiz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439816" y="3356992"/>
            <a:ext cx="7344816" cy="158417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to‘garakda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qancha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musiqachi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bastakorlar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shuningdek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cholg‘u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asboblari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ma’lumotga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bo‘ldim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439816" y="5301208"/>
            <a:ext cx="7272808" cy="115212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Ustozimdan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musiqa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yaratish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nota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sirlarini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o‘rganmoqdaman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3791744" y="4509120"/>
            <a:ext cx="576064" cy="13681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3791744" y="2636912"/>
            <a:ext cx="576064" cy="11521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863752" y="4077072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16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1-mashq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27" name="Picture 3" descr="C:\Users\Maktab\Desktop\unname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376" y="3068960"/>
            <a:ext cx="3240360" cy="2162651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/>
        </p:nvSpPr>
        <p:spPr>
          <a:xfrm>
            <a:off x="4583832" y="2276872"/>
            <a:ext cx="7344816" cy="172819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 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jilosi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to‘garagi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a’zosiman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Ustozimiz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bizga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boyoqlardan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lozimligini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o‘rgatdilar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3352" y="1124744"/>
            <a:ext cx="117373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Rasmlarga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qarab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toping.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ustundagi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to‘garak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faoliyati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583832" y="4221088"/>
            <a:ext cx="7272808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Oddiy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qog‘ozga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chizilgan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rasmlar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kishiga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zavq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583832" y="5445224"/>
            <a:ext cx="7272808" cy="108012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Dildora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tabiat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tasvirini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chizyapti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qog‘ozga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ranglarda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jilo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beryapti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3719736" y="4293096"/>
            <a:ext cx="792088" cy="16561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19736" y="4149080"/>
            <a:ext cx="792088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719736" y="3068960"/>
            <a:ext cx="792088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1" grpId="0"/>
      <p:bldP spid="13" grpId="0" animBg="1"/>
      <p:bldP spid="22" grpId="0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7235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 OLING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51384" y="1412776"/>
            <a:ext cx="10945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Qaratqich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kelishigi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olmosh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otni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o‘zaro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bog‘laydi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Daraxtning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Azizaning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kitobi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bog‘,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hovlisi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34512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40047477</TotalTime>
  <Words>508</Words>
  <Application>Microsoft Office PowerPoint</Application>
  <PresentationFormat>Широкоэкранный</PresentationFormat>
  <Paragraphs>106</Paragraphs>
  <Slides>17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 O‘zbek tili</vt:lpstr>
      <vt:lpstr>MUSTAQIL BAJARISH UCHUN TOPSHIRIQLAR</vt:lpstr>
      <vt:lpstr>Презентация PowerPoint</vt:lpstr>
      <vt:lpstr>Suhbat</vt:lpstr>
      <vt:lpstr>Suhbat</vt:lpstr>
      <vt:lpstr>1-mashq</vt:lpstr>
      <vt:lpstr>1-mashq</vt:lpstr>
      <vt:lpstr>1-mashq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Bolalar ijodiyoti markazi</vt:lpstr>
      <vt:lpstr>Bolalar ijodiyoti markazi</vt:lpstr>
      <vt:lpstr>Bolalar ijodiyoti markazi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1223</cp:revision>
  <dcterms:created xsi:type="dcterms:W3CDTF">2020-08-03T09:44:14Z</dcterms:created>
  <dcterms:modified xsi:type="dcterms:W3CDTF">2020-10-30T10:14:16Z</dcterms:modified>
</cp:coreProperties>
</file>