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508" r:id="rId3"/>
    <p:sldId id="507" r:id="rId4"/>
    <p:sldId id="469" r:id="rId5"/>
    <p:sldId id="509" r:id="rId6"/>
    <p:sldId id="491" r:id="rId7"/>
    <p:sldId id="510" r:id="rId8"/>
    <p:sldId id="511" r:id="rId9"/>
    <p:sldId id="512" r:id="rId10"/>
    <p:sldId id="501" r:id="rId11"/>
    <p:sldId id="513" r:id="rId12"/>
    <p:sldId id="502" r:id="rId13"/>
    <p:sldId id="514" r:id="rId14"/>
    <p:sldId id="516" r:id="rId15"/>
    <p:sldId id="505" r:id="rId16"/>
    <p:sldId id="515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86380" autoAdjust="0"/>
  </p:normalViewPr>
  <p:slideViewPr>
    <p:cSldViewPr>
      <p:cViewPr varScale="1">
        <p:scale>
          <a:sx n="73" d="100"/>
          <a:sy n="73" d="100"/>
        </p:scale>
        <p:origin x="29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3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996952"/>
            <a:ext cx="6552728" cy="471058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7408" y="3284984"/>
            <a:ext cx="432048" cy="208823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050" name="Picture 2" descr="C:\Users\Maktab\Desktop\загружено (5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142" r="1142"/>
          <a:stretch>
            <a:fillRect/>
          </a:stretch>
        </p:blipFill>
        <p:spPr bwMode="auto">
          <a:xfrm>
            <a:off x="8312200" y="26369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1196752"/>
            <a:ext cx="11593288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ikkinchisiga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2852936"/>
            <a:ext cx="112882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Metro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jihoz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qavatda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Toshkent                 bet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bo‘yalgan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Xonamizning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jihozlari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Соединительная линия уступом 9"/>
          <p:cNvCxnSpPr/>
          <p:nvPr/>
        </p:nvCxnSpPr>
        <p:spPr>
          <a:xfrm>
            <a:off x="1631504" y="3212976"/>
            <a:ext cx="2160240" cy="1728192"/>
          </a:xfrm>
          <a:prstGeom prst="bent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/>
        </p:nvCxnSpPr>
        <p:spPr>
          <a:xfrm flipV="1">
            <a:off x="5159896" y="3284984"/>
            <a:ext cx="2952328" cy="1656184"/>
          </a:xfrm>
          <a:prstGeom prst="bent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91544" y="1700808"/>
            <a:ext cx="820891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Kitobimning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beti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bo‘yalgan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91544" y="2996952"/>
            <a:ext cx="820891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Do‘stimning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qavatda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91544" y="4221088"/>
            <a:ext cx="820891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Metromizning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bekatlari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‘.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91544" y="5445224"/>
            <a:ext cx="820891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Toshkentimizning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ko‘chalari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376" y="1844824"/>
            <a:ext cx="5040560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kamning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xonasi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kamning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o‘rtog‘i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aktabning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binosi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itobning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muqovasi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79976" y="1844824"/>
            <a:ext cx="5832648" cy="40333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Gapning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mazmuni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Nutqingizning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to‘g‘riligi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Fikrning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aniqligi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Tilimizning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boyligi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1124744"/>
            <a:ext cx="11017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Kechirim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so‘rash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5560" y="1988840"/>
            <a:ext cx="759534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so‘rayman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Kechirasiz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Kechiring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qaytarilmaydi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Aybimga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iqrorman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Xatoyimni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Gunohimdan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kechiring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markazi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772816"/>
            <a:ext cx="54726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markazi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markazi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2005-yil,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1-sentabrda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topshirilgan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Vavilon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minorasiga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3861048"/>
            <a:ext cx="3600400" cy="2696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Maktab\Desktop\photo_2013-04-03_00-28-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3992" y="1412776"/>
            <a:ext cx="3541713" cy="23891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33111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markazi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7968" y="1556792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Toshkent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shahridagi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markazi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muvaffaqiyatli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ko‘rsatayotgan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o‘quv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muassasalaridan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ijodkor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to‘garaklarga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qatnashadilar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86-886x5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3472" y="3861048"/>
            <a:ext cx="4032448" cy="2694367"/>
          </a:xfrm>
          <a:prstGeom prst="rect">
            <a:avLst/>
          </a:prstGeom>
          <a:noFill/>
        </p:spPr>
      </p:pic>
      <p:pic>
        <p:nvPicPr>
          <p:cNvPr id="1027" name="Picture 3" descr="C:\Users\Maktab\Desktop\110-886x6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1268759"/>
            <a:ext cx="3672408" cy="2413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33111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markazi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Maktab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484784"/>
            <a:ext cx="3024336" cy="2378826"/>
          </a:xfrm>
          <a:prstGeom prst="rect">
            <a:avLst/>
          </a:prstGeom>
          <a:noFill/>
        </p:spPr>
      </p:pic>
      <p:pic>
        <p:nvPicPr>
          <p:cNvPr id="1029" name="Picture 5" descr="C:\Users\Maktab\Desktop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6200" y="1556792"/>
            <a:ext cx="3280833" cy="2232248"/>
          </a:xfrm>
          <a:prstGeom prst="rect">
            <a:avLst/>
          </a:prstGeom>
          <a:noFill/>
        </p:spPr>
      </p:pic>
      <p:pic>
        <p:nvPicPr>
          <p:cNvPr id="1030" name="Picture 6" descr="C:\Users\Maktab\Desktop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4072" y="4149080"/>
            <a:ext cx="2980166" cy="2232248"/>
          </a:xfrm>
          <a:prstGeom prst="rect">
            <a:avLst/>
          </a:prstGeom>
          <a:noFill/>
        </p:spPr>
      </p:pic>
      <p:pic>
        <p:nvPicPr>
          <p:cNvPr id="1032" name="Picture 8" descr="C:\Users\Maktab\Desktop\images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5560" y="4149080"/>
            <a:ext cx="3024337" cy="2232248"/>
          </a:xfrm>
          <a:prstGeom prst="rect">
            <a:avLst/>
          </a:prstGeom>
          <a:noFill/>
        </p:spPr>
      </p:pic>
      <p:pic>
        <p:nvPicPr>
          <p:cNvPr id="12" name="Picture 3" descr="C:\Users\Maktab\Desktop\загружено (3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11824" y="1484784"/>
            <a:ext cx="2448272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33111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79776" y="1772816"/>
            <a:ext cx="7776864" cy="1800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to‘garaklar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7768" y="4293096"/>
            <a:ext cx="7704856" cy="13681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3-4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7768" y="1556792"/>
            <a:ext cx="7776864" cy="2808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Kechirasiz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afv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etasiz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(78-bet)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9776" y="4797152"/>
            <a:ext cx="7704856" cy="13681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To‘garakdagi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faoliyatingiz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(78-bet)</a:t>
            </a:r>
            <a:endParaRPr lang="en-US" sz="3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214290"/>
            <a:ext cx="11809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To‘garaklar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55840" y="3068960"/>
            <a:ext cx="2664296" cy="14401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faoliyati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87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1340768"/>
            <a:ext cx="2448272" cy="1512354"/>
          </a:xfrm>
          <a:prstGeom prst="rect">
            <a:avLst/>
          </a:prstGeom>
          <a:noFill/>
        </p:spPr>
      </p:pic>
      <p:pic>
        <p:nvPicPr>
          <p:cNvPr id="1028" name="Picture 4" descr="C:\Users\Maktab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4" y="2924944"/>
            <a:ext cx="2380593" cy="1584176"/>
          </a:xfrm>
          <a:prstGeom prst="rect">
            <a:avLst/>
          </a:prstGeom>
          <a:noFill/>
        </p:spPr>
      </p:pic>
      <p:pic>
        <p:nvPicPr>
          <p:cNvPr id="1029" name="Picture 5" descr="C:\Users\Maktab\Desktop\загружено (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95600" y="1268760"/>
            <a:ext cx="2511576" cy="1512168"/>
          </a:xfrm>
          <a:prstGeom prst="rect">
            <a:avLst/>
          </a:prstGeom>
          <a:noFill/>
        </p:spPr>
      </p:pic>
      <p:pic>
        <p:nvPicPr>
          <p:cNvPr id="1030" name="Picture 6" descr="C:\Users\Maktab\Desktop\загружено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2104" y="4725144"/>
            <a:ext cx="2590800" cy="1762125"/>
          </a:xfrm>
          <a:prstGeom prst="rect">
            <a:avLst/>
          </a:prstGeom>
          <a:noFill/>
        </p:spPr>
      </p:pic>
      <p:pic>
        <p:nvPicPr>
          <p:cNvPr id="1031" name="Picture 7" descr="C:\Users\Maktab\Desktop\e90117793b5d944800d6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64352" y="2924944"/>
            <a:ext cx="2448272" cy="1625806"/>
          </a:xfrm>
          <a:prstGeom prst="rect">
            <a:avLst/>
          </a:prstGeom>
          <a:noFill/>
        </p:spPr>
      </p:pic>
      <p:pic>
        <p:nvPicPr>
          <p:cNvPr id="2" name="Picture 2" descr="C:\Users\Maktab\Desktop\UFF_болалар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63552" y="4725144"/>
            <a:ext cx="2808312" cy="17551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07368" y="1340768"/>
            <a:ext cx="6768752" cy="5112568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Men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bo‘lmoqchiman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nechanchi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231-maktabning 5 - “V”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ma’lumotnoma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загружено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0" y="1484784"/>
            <a:ext cx="3384376" cy="2252148"/>
          </a:xfrm>
          <a:prstGeom prst="rect">
            <a:avLst/>
          </a:prstGeom>
          <a:noFill/>
        </p:spPr>
      </p:pic>
      <p:pic>
        <p:nvPicPr>
          <p:cNvPr id="2051" name="Picture 3" descr="C:\Users\Maktab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4149080"/>
            <a:ext cx="3312369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6023992" y="1268760"/>
            <a:ext cx="5544616" cy="5328592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/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samolyotlar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modellarini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yasashga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Aviamodelchilar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article8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412776"/>
            <a:ext cx="3245641" cy="2160240"/>
          </a:xfrm>
          <a:prstGeom prst="rect">
            <a:avLst/>
          </a:prstGeom>
          <a:noFill/>
        </p:spPr>
      </p:pic>
      <p:pic>
        <p:nvPicPr>
          <p:cNvPr id="3075" name="Picture 3" descr="C:\Users\Maktab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1584" y="4005064"/>
            <a:ext cx="3096344" cy="21801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Maktab\Desktop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060848"/>
            <a:ext cx="3474677" cy="2232248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8256240" y="2204864"/>
            <a:ext cx="3456384" cy="43204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musiqachi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cholg‘u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asbobi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qog‘oz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ranglar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estetik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tarbiya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chizmoq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nota,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musiqa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tasviri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bo‘yoq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Соединительная линия уступом 14"/>
          <p:cNvCxnSpPr>
            <a:stCxn id="1026" idx="3"/>
          </p:cNvCxnSpPr>
          <p:nvPr/>
        </p:nvCxnSpPr>
        <p:spPr>
          <a:xfrm>
            <a:off x="3810037" y="3176972"/>
            <a:ext cx="4158171" cy="1836204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/>
          <p:nvPr/>
        </p:nvCxnSpPr>
        <p:spPr>
          <a:xfrm flipV="1">
            <a:off x="5015880" y="3573016"/>
            <a:ext cx="2952328" cy="1945422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63352" y="1124744"/>
            <a:ext cx="11737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toping.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faoliyati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Maktab\Desktop\images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4509120"/>
            <a:ext cx="3240360" cy="2156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Maktab\Desktop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924944"/>
            <a:ext cx="3384376" cy="2174235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63352" y="1124744"/>
            <a:ext cx="11737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faoliyati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39816" y="1916832"/>
            <a:ext cx="7344816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musiqa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o‘rganyapmiz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439816" y="3356992"/>
            <a:ext cx="7344816" cy="15841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musiqachi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bastakorlar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cholg‘u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asboblari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ma’lumotga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439816" y="5301208"/>
            <a:ext cx="7272808" cy="11521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Ustozimdan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musiqa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nota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o‘rganmoqdaman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791744" y="4509120"/>
            <a:ext cx="576064" cy="13681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791744" y="2636912"/>
            <a:ext cx="576064" cy="11521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863752" y="4077072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16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Users\Maktab\Desktop\unname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3068960"/>
            <a:ext cx="3240360" cy="2162651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4583832" y="2276872"/>
            <a:ext cx="7344816" cy="172819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Ranglar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jilosi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a’zosiman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Ustozimiz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boyoqlardan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lozimligini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o‘rgatdilar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3352" y="1124744"/>
            <a:ext cx="11737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toping.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faoliyati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83832" y="4221088"/>
            <a:ext cx="7272808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Oddiy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qog‘ozga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kishiga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zavq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83832" y="5445224"/>
            <a:ext cx="7272808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Dildora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tasvirini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chizyapti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qog‘ozga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ranglarda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jilo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beryapti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719736" y="4293096"/>
            <a:ext cx="792088" cy="16561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719736" y="4149080"/>
            <a:ext cx="792088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719736" y="3068960"/>
            <a:ext cx="792088" cy="10081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1" grpId="0"/>
      <p:bldP spid="13" grpId="0" animBg="1"/>
      <p:bldP spid="22" grpId="0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OLING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51384" y="1412776"/>
            <a:ext cx="109452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olmosh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bog‘laydi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Daraxtning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Azizaning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bog‘,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hovlisi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40047477</TotalTime>
  <Words>508</Words>
  <Application>Microsoft Office PowerPoint</Application>
  <PresentationFormat>Широкоэкранный</PresentationFormat>
  <Paragraphs>106</Paragraphs>
  <Slides>17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 O‘zbek tili</vt:lpstr>
      <vt:lpstr>MUSTAQIL BAJARISH UCHUN TOPSHIRIQLAR</vt:lpstr>
      <vt:lpstr>Презентация PowerPoint</vt:lpstr>
      <vt:lpstr>Suhbat</vt:lpstr>
      <vt:lpstr>Suhbat</vt:lpstr>
      <vt:lpstr>1-mashq</vt:lpstr>
      <vt:lpstr>1-mashq</vt:lpstr>
      <vt:lpstr>1-mashq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Bolalar ijodiyoti markazi</vt:lpstr>
      <vt:lpstr>Bolalar ijodiyoti markazi</vt:lpstr>
      <vt:lpstr>Bolalar ijodiyoti markazi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1223</cp:revision>
  <dcterms:created xsi:type="dcterms:W3CDTF">2020-08-03T09:44:14Z</dcterms:created>
  <dcterms:modified xsi:type="dcterms:W3CDTF">2020-10-30T10:14:16Z</dcterms:modified>
</cp:coreProperties>
</file>