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498" r:id="rId3"/>
    <p:sldId id="497" r:id="rId4"/>
    <p:sldId id="507" r:id="rId5"/>
    <p:sldId id="469" r:id="rId6"/>
    <p:sldId id="491" r:id="rId7"/>
    <p:sldId id="500" r:id="rId8"/>
    <p:sldId id="470" r:id="rId9"/>
    <p:sldId id="499" r:id="rId10"/>
    <p:sldId id="490" r:id="rId11"/>
    <p:sldId id="472" r:id="rId12"/>
    <p:sldId id="501" r:id="rId13"/>
    <p:sldId id="502" r:id="rId14"/>
    <p:sldId id="503" r:id="rId15"/>
    <p:sldId id="504" r:id="rId16"/>
    <p:sldId id="473" r:id="rId17"/>
    <p:sldId id="505" r:id="rId18"/>
    <p:sldId id="506" r:id="rId19"/>
    <p:sldId id="271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86380" autoAdjust="0"/>
  </p:normalViewPr>
  <p:slideViewPr>
    <p:cSldViewPr>
      <p:cViewPr>
        <p:scale>
          <a:sx n="72" d="100"/>
          <a:sy n="72" d="100"/>
        </p:scale>
        <p:origin x="-336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5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7E820-12D5-416A-BDFF-19BD5128164A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5BF033-4833-498E-9500-BD8AB9EA3D9C}">
      <dgm:prSet phldrT="[Текст]" custT="1"/>
      <dgm:spPr/>
      <dgm:t>
        <a:bodyPr/>
        <a:lstStyle/>
        <a:p>
          <a:r>
            <a:rPr lang="en-US" sz="4000" b="1" dirty="0" err="1" smtClean="0">
              <a:latin typeface="Times New Roman" pitchFamily="18" charset="0"/>
              <a:cs typeface="Times New Roman" pitchFamily="18" charset="0"/>
            </a:rPr>
            <a:t>To‘garaklar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2BA9D417-0188-4DDD-AE64-3EF5F42847B5}" type="parTrans" cxnId="{0A4270D4-8BD7-4860-A8FB-1E2E559C089F}">
      <dgm:prSet/>
      <dgm:spPr/>
      <dgm:t>
        <a:bodyPr/>
        <a:lstStyle/>
        <a:p>
          <a:endParaRPr lang="ru-RU"/>
        </a:p>
      </dgm:t>
    </dgm:pt>
    <dgm:pt modelId="{4F09FE93-A91F-4385-BCCC-FF1E7ACCD91A}" type="sibTrans" cxnId="{0A4270D4-8BD7-4860-A8FB-1E2E559C089F}">
      <dgm:prSet/>
      <dgm:spPr/>
      <dgm:t>
        <a:bodyPr/>
        <a:lstStyle/>
        <a:p>
          <a:endParaRPr lang="ru-RU"/>
        </a:p>
      </dgm:t>
    </dgm:pt>
    <dgm:pt modelId="{EF09FF82-0DEC-42AD-970B-F8FE7E9DFF15}">
      <dgm:prSet phldrT="[Текст]" custT="1"/>
      <dgm:spPr/>
      <dgm:t>
        <a:bodyPr/>
        <a:lstStyle/>
        <a:p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Fan</a:t>
          </a:r>
        </a:p>
        <a:p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to‘garaklari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CE0E58DC-6FAB-49C1-9A59-3BC0D9DA2D29}" type="parTrans" cxnId="{E508AB6E-D4C0-4F11-BDFF-CE49D88FBACD}">
      <dgm:prSet/>
      <dgm:spPr/>
      <dgm:t>
        <a:bodyPr/>
        <a:lstStyle/>
        <a:p>
          <a:endParaRPr lang="ru-RU"/>
        </a:p>
      </dgm:t>
    </dgm:pt>
    <dgm:pt modelId="{D2E23528-597C-46D1-BEB8-0EB7F2C31B3E}" type="sibTrans" cxnId="{E508AB6E-D4C0-4F11-BDFF-CE49D88FBACD}">
      <dgm:prSet/>
      <dgm:spPr/>
      <dgm:t>
        <a:bodyPr/>
        <a:lstStyle/>
        <a:p>
          <a:endParaRPr lang="ru-RU"/>
        </a:p>
      </dgm:t>
    </dgm:pt>
    <dgm:pt modelId="{A94997D0-F2A9-4061-B712-3D76207C38FD}">
      <dgm:prSet phldrT="[Текст]" custT="1"/>
      <dgm:spPr/>
      <dgm:t>
        <a:bodyPr/>
        <a:lstStyle/>
        <a:p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Qiziqishiga</a:t>
          </a:r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ko‘ra</a:t>
          </a:r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to‘garaklar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A6078178-2D3A-4733-B2E1-648B348A7222}" type="parTrans" cxnId="{7689E199-BC5F-46C0-88E2-6B1093F660F6}">
      <dgm:prSet/>
      <dgm:spPr/>
      <dgm:t>
        <a:bodyPr/>
        <a:lstStyle/>
        <a:p>
          <a:endParaRPr lang="ru-RU"/>
        </a:p>
      </dgm:t>
    </dgm:pt>
    <dgm:pt modelId="{C4C8B408-6913-48A3-AE1D-E2EDD59722F7}" type="sibTrans" cxnId="{7689E199-BC5F-46C0-88E2-6B1093F660F6}">
      <dgm:prSet/>
      <dgm:spPr/>
      <dgm:t>
        <a:bodyPr/>
        <a:lstStyle/>
        <a:p>
          <a:endParaRPr lang="ru-RU"/>
        </a:p>
      </dgm:t>
    </dgm:pt>
    <dgm:pt modelId="{BF537BC4-7FB0-4AC2-854A-82379FECC558}">
      <dgm:prSet phldrT="[Текст]" custT="1"/>
      <dgm:spPr/>
      <dgm:t>
        <a:bodyPr/>
        <a:lstStyle/>
        <a:p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Maktabdan</a:t>
          </a:r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tashqari</a:t>
          </a:r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to‘garaklar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C3808B46-7539-436C-B326-8A3F09E6F577}" type="parTrans" cxnId="{C812E4A1-4C47-47CE-8A31-ACBADC6ADC56}">
      <dgm:prSet/>
      <dgm:spPr/>
      <dgm:t>
        <a:bodyPr/>
        <a:lstStyle/>
        <a:p>
          <a:endParaRPr lang="ru-RU"/>
        </a:p>
      </dgm:t>
    </dgm:pt>
    <dgm:pt modelId="{9CA79D27-0DD1-4E74-8138-914362422B8A}" type="sibTrans" cxnId="{C812E4A1-4C47-47CE-8A31-ACBADC6ADC56}">
      <dgm:prSet/>
      <dgm:spPr/>
      <dgm:t>
        <a:bodyPr/>
        <a:lstStyle/>
        <a:p>
          <a:endParaRPr lang="ru-RU"/>
        </a:p>
      </dgm:t>
    </dgm:pt>
    <dgm:pt modelId="{D781F765-20E0-4A65-B724-73356B0AEFEA}" type="pres">
      <dgm:prSet presAssocID="{9DD7E820-12D5-416A-BDFF-19BD512816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EB9A5F-F406-4C48-898F-8BD6D1969604}" type="pres">
      <dgm:prSet presAssocID="{C95BF033-4833-498E-9500-BD8AB9EA3D9C}" presName="centerShape" presStyleLbl="node0" presStyleIdx="0" presStyleCnt="1" custScaleX="164617" custScaleY="76586"/>
      <dgm:spPr/>
      <dgm:t>
        <a:bodyPr/>
        <a:lstStyle/>
        <a:p>
          <a:endParaRPr lang="ru-RU"/>
        </a:p>
      </dgm:t>
    </dgm:pt>
    <dgm:pt modelId="{33A3251C-4F79-4D4F-9E5D-B6DF1CC9CE51}" type="pres">
      <dgm:prSet presAssocID="{CE0E58DC-6FAB-49C1-9A59-3BC0D9DA2D2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E8E59431-95B5-4249-B241-80D615B7081C}" type="pres">
      <dgm:prSet presAssocID="{EF09FF82-0DEC-42AD-970B-F8FE7E9DFF15}" presName="node" presStyleLbl="node1" presStyleIdx="0" presStyleCnt="3" custScaleX="123419" custRadScaleRad="143416" custRadScaleInc="-20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B65FB-E26B-4A18-B68E-86EAF6AD5AE1}" type="pres">
      <dgm:prSet presAssocID="{A6078178-2D3A-4733-B2E1-648B348A7222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19BC17D-A8D0-4061-9667-354BB24A9FF6}" type="pres">
      <dgm:prSet presAssocID="{A94997D0-F2A9-4061-B712-3D76207C38FD}" presName="node" presStyleLbl="node1" presStyleIdx="1" presStyleCnt="3" custScaleX="150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D8D16-82F6-4702-94C0-3C6A4D9D31D4}" type="pres">
      <dgm:prSet presAssocID="{C3808B46-7539-436C-B326-8A3F09E6F577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208CD55-7394-41D1-BD4D-070541F97B87}" type="pres">
      <dgm:prSet presAssocID="{BF537BC4-7FB0-4AC2-854A-82379FECC558}" presName="node" presStyleLbl="node1" presStyleIdx="2" presStyleCnt="3" custScaleX="116668" custRadScaleRad="143590" custRadScaleInc="16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4270D4-8BD7-4860-A8FB-1E2E559C089F}" srcId="{9DD7E820-12D5-416A-BDFF-19BD5128164A}" destId="{C95BF033-4833-498E-9500-BD8AB9EA3D9C}" srcOrd="0" destOrd="0" parTransId="{2BA9D417-0188-4DDD-AE64-3EF5F42847B5}" sibTransId="{4F09FE93-A91F-4385-BCCC-FF1E7ACCD91A}"/>
    <dgm:cxn modelId="{E9556865-4B2E-4F0D-A7F0-DFB26652A8DA}" type="presOf" srcId="{9DD7E820-12D5-416A-BDFF-19BD5128164A}" destId="{D781F765-20E0-4A65-B724-73356B0AEFEA}" srcOrd="0" destOrd="0" presId="urn:microsoft.com/office/officeart/2005/8/layout/radial4"/>
    <dgm:cxn modelId="{C2DDA163-3648-4097-B8B9-D925F3AEDF93}" type="presOf" srcId="{EF09FF82-0DEC-42AD-970B-F8FE7E9DFF15}" destId="{E8E59431-95B5-4249-B241-80D615B7081C}" srcOrd="0" destOrd="0" presId="urn:microsoft.com/office/officeart/2005/8/layout/radial4"/>
    <dgm:cxn modelId="{FFE3FCEE-3BB6-43BB-A785-DEFE03717796}" type="presOf" srcId="{A6078178-2D3A-4733-B2E1-648B348A7222}" destId="{E17B65FB-E26B-4A18-B68E-86EAF6AD5AE1}" srcOrd="0" destOrd="0" presId="urn:microsoft.com/office/officeart/2005/8/layout/radial4"/>
    <dgm:cxn modelId="{471367CB-E1E9-463C-9B46-44D73EA6CCDB}" type="presOf" srcId="{CE0E58DC-6FAB-49C1-9A59-3BC0D9DA2D29}" destId="{33A3251C-4F79-4D4F-9E5D-B6DF1CC9CE51}" srcOrd="0" destOrd="0" presId="urn:microsoft.com/office/officeart/2005/8/layout/radial4"/>
    <dgm:cxn modelId="{0CE8A423-F379-49BE-829D-4DF2E009AF95}" type="presOf" srcId="{BF537BC4-7FB0-4AC2-854A-82379FECC558}" destId="{E208CD55-7394-41D1-BD4D-070541F97B87}" srcOrd="0" destOrd="0" presId="urn:microsoft.com/office/officeart/2005/8/layout/radial4"/>
    <dgm:cxn modelId="{C812E4A1-4C47-47CE-8A31-ACBADC6ADC56}" srcId="{C95BF033-4833-498E-9500-BD8AB9EA3D9C}" destId="{BF537BC4-7FB0-4AC2-854A-82379FECC558}" srcOrd="2" destOrd="0" parTransId="{C3808B46-7539-436C-B326-8A3F09E6F577}" sibTransId="{9CA79D27-0DD1-4E74-8138-914362422B8A}"/>
    <dgm:cxn modelId="{E508AB6E-D4C0-4F11-BDFF-CE49D88FBACD}" srcId="{C95BF033-4833-498E-9500-BD8AB9EA3D9C}" destId="{EF09FF82-0DEC-42AD-970B-F8FE7E9DFF15}" srcOrd="0" destOrd="0" parTransId="{CE0E58DC-6FAB-49C1-9A59-3BC0D9DA2D29}" sibTransId="{D2E23528-597C-46D1-BEB8-0EB7F2C31B3E}"/>
    <dgm:cxn modelId="{AB1A873D-21C8-42FC-B1BE-42CC130E1CB0}" type="presOf" srcId="{A94997D0-F2A9-4061-B712-3D76207C38FD}" destId="{319BC17D-A8D0-4061-9667-354BB24A9FF6}" srcOrd="0" destOrd="0" presId="urn:microsoft.com/office/officeart/2005/8/layout/radial4"/>
    <dgm:cxn modelId="{FF9FF0F2-724E-43E3-B7D1-58498BC21D40}" type="presOf" srcId="{C3808B46-7539-436C-B326-8A3F09E6F577}" destId="{BA1D8D16-82F6-4702-94C0-3C6A4D9D31D4}" srcOrd="0" destOrd="0" presId="urn:microsoft.com/office/officeart/2005/8/layout/radial4"/>
    <dgm:cxn modelId="{7689E199-BC5F-46C0-88E2-6B1093F660F6}" srcId="{C95BF033-4833-498E-9500-BD8AB9EA3D9C}" destId="{A94997D0-F2A9-4061-B712-3D76207C38FD}" srcOrd="1" destOrd="0" parTransId="{A6078178-2D3A-4733-B2E1-648B348A7222}" sibTransId="{C4C8B408-6913-48A3-AE1D-E2EDD59722F7}"/>
    <dgm:cxn modelId="{57DB7F9C-52DA-4AE1-B996-8420CC3A609A}" type="presOf" srcId="{C95BF033-4833-498E-9500-BD8AB9EA3D9C}" destId="{D2EB9A5F-F406-4C48-898F-8BD6D1969604}" srcOrd="0" destOrd="0" presId="urn:microsoft.com/office/officeart/2005/8/layout/radial4"/>
    <dgm:cxn modelId="{64C9945D-8FB1-46D9-8D81-B0998C7C0592}" type="presParOf" srcId="{D781F765-20E0-4A65-B724-73356B0AEFEA}" destId="{D2EB9A5F-F406-4C48-898F-8BD6D1969604}" srcOrd="0" destOrd="0" presId="urn:microsoft.com/office/officeart/2005/8/layout/radial4"/>
    <dgm:cxn modelId="{248FF1C0-0ABB-4470-BE9E-98EA4C8DB421}" type="presParOf" srcId="{D781F765-20E0-4A65-B724-73356B0AEFEA}" destId="{33A3251C-4F79-4D4F-9E5D-B6DF1CC9CE51}" srcOrd="1" destOrd="0" presId="urn:microsoft.com/office/officeart/2005/8/layout/radial4"/>
    <dgm:cxn modelId="{24C0FB04-1B8D-4B8C-B564-F3F8F83BC3B5}" type="presParOf" srcId="{D781F765-20E0-4A65-B724-73356B0AEFEA}" destId="{E8E59431-95B5-4249-B241-80D615B7081C}" srcOrd="2" destOrd="0" presId="urn:microsoft.com/office/officeart/2005/8/layout/radial4"/>
    <dgm:cxn modelId="{5F8764F2-20B3-4D9D-BA26-BB104483473F}" type="presParOf" srcId="{D781F765-20E0-4A65-B724-73356B0AEFEA}" destId="{E17B65FB-E26B-4A18-B68E-86EAF6AD5AE1}" srcOrd="3" destOrd="0" presId="urn:microsoft.com/office/officeart/2005/8/layout/radial4"/>
    <dgm:cxn modelId="{EF119244-B862-4B25-92FA-EEC4CB306552}" type="presParOf" srcId="{D781F765-20E0-4A65-B724-73356B0AEFEA}" destId="{319BC17D-A8D0-4061-9667-354BB24A9FF6}" srcOrd="4" destOrd="0" presId="urn:microsoft.com/office/officeart/2005/8/layout/radial4"/>
    <dgm:cxn modelId="{83A39AA3-D1A0-4E72-94E4-63FBAF84DE27}" type="presParOf" srcId="{D781F765-20E0-4A65-B724-73356B0AEFEA}" destId="{BA1D8D16-82F6-4702-94C0-3C6A4D9D31D4}" srcOrd="5" destOrd="0" presId="urn:microsoft.com/office/officeart/2005/8/layout/radial4"/>
    <dgm:cxn modelId="{E3B07669-457F-453A-92DC-32219EBA6A57}" type="presParOf" srcId="{D781F765-20E0-4A65-B724-73356B0AEFEA}" destId="{E208CD55-7394-41D1-BD4D-070541F97B8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B9A5F-F406-4C48-898F-8BD6D1969604}">
      <dsp:nvSpPr>
        <dsp:cNvPr id="0" name=""/>
        <dsp:cNvSpPr/>
      </dsp:nvSpPr>
      <dsp:spPr>
        <a:xfrm>
          <a:off x="3960439" y="3234752"/>
          <a:ext cx="3892245" cy="18108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latin typeface="Times New Roman" pitchFamily="18" charset="0"/>
              <a:cs typeface="Times New Roman" pitchFamily="18" charset="0"/>
            </a:rPr>
            <a:t>To‘garaklar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0445" y="3499940"/>
        <a:ext cx="2752233" cy="1280442"/>
      </dsp:txXfrm>
    </dsp:sp>
    <dsp:sp modelId="{33A3251C-4F79-4D4F-9E5D-B6DF1CC9CE51}">
      <dsp:nvSpPr>
        <dsp:cNvPr id="0" name=""/>
        <dsp:cNvSpPr/>
      </dsp:nvSpPr>
      <dsp:spPr>
        <a:xfrm rot="12177048">
          <a:off x="1701095" y="2599983"/>
          <a:ext cx="2728021" cy="6738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E59431-95B5-4249-B241-80D615B7081C}">
      <dsp:nvSpPr>
        <dsp:cNvPr id="0" name=""/>
        <dsp:cNvSpPr/>
      </dsp:nvSpPr>
      <dsp:spPr>
        <a:xfrm>
          <a:off x="422949" y="1506549"/>
          <a:ext cx="2772242" cy="1796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Fan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to‘garaklari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580" y="1559180"/>
        <a:ext cx="2666980" cy="1691700"/>
      </dsp:txXfrm>
    </dsp:sp>
    <dsp:sp modelId="{E17B65FB-E26B-4A18-B68E-86EAF6AD5AE1}">
      <dsp:nvSpPr>
        <dsp:cNvPr id="0" name=""/>
        <dsp:cNvSpPr/>
      </dsp:nvSpPr>
      <dsp:spPr>
        <a:xfrm rot="16200000">
          <a:off x="4868354" y="1738764"/>
          <a:ext cx="2076416" cy="6738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9BC17D-A8D0-4061-9667-354BB24A9FF6}">
      <dsp:nvSpPr>
        <dsp:cNvPr id="0" name=""/>
        <dsp:cNvSpPr/>
      </dsp:nvSpPr>
      <dsp:spPr>
        <a:xfrm>
          <a:off x="4214373" y="139005"/>
          <a:ext cx="3384377" cy="1796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Qiziqishiga</a:t>
          </a: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ko‘ra</a:t>
          </a: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to‘garaklar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67004" y="191636"/>
        <a:ext cx="3279115" cy="1691700"/>
      </dsp:txXfrm>
    </dsp:sp>
    <dsp:sp modelId="{BA1D8D16-82F6-4702-94C0-3C6A4D9D31D4}">
      <dsp:nvSpPr>
        <dsp:cNvPr id="0" name=""/>
        <dsp:cNvSpPr/>
      </dsp:nvSpPr>
      <dsp:spPr>
        <a:xfrm rot="20103144">
          <a:off x="7299722" y="2509501"/>
          <a:ext cx="2775778" cy="6738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08CD55-7394-41D1-BD4D-070541F97B87}">
      <dsp:nvSpPr>
        <dsp:cNvPr id="0" name=""/>
        <dsp:cNvSpPr/>
      </dsp:nvSpPr>
      <dsp:spPr>
        <a:xfrm>
          <a:off x="8635702" y="1362553"/>
          <a:ext cx="2620600" cy="1796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Maktabdan</a:t>
          </a: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tashqari</a:t>
          </a: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to‘garaklar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88333" y="1415184"/>
        <a:ext cx="2515338" cy="1691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199456" y="2708920"/>
            <a:ext cx="7056784" cy="5105563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To‘garak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mashg‘ulotlari</a:t>
            </a:r>
            <a:endParaRPr lang="ru-RU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Egalik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qaratqich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qo‘shimchalarining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birga</a:t>
            </a:r>
            <a:endParaRPr lang="en-US" sz="36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8920">
              <a:spcBef>
                <a:spcPts val="233"/>
              </a:spcBef>
              <a:defRPr/>
            </a:pPr>
            <a:endParaRPr lang="ru-RU" sz="4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551384" y="2924944"/>
            <a:ext cx="432048" cy="2592288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" name="Picture 3" descr="C:\Users\Maktab\Desktop\photo_2020-10-27_11-02-12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/>
          <a:srcRect t="13092" b="13092"/>
          <a:stretch>
            <a:fillRect/>
          </a:stretch>
        </p:blipFill>
        <p:spPr bwMode="auto">
          <a:xfrm>
            <a:off x="7176120" y="2636912"/>
            <a:ext cx="4680520" cy="340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9"/>
            <a:ext cx="9144000" cy="7780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2711624" y="285750"/>
            <a:ext cx="669674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So‘zlang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1052736"/>
            <a:ext cx="1159328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To‘garak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mashg‘ulotlari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Maktabimizda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fan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to‘garaklari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bor.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Ko‘pchilik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sinfdoshlarim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to‘garaklarga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qatnashadilar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To‘garak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mashg‘ulotlari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darslardan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boshlanadi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To‘garak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mashg‘ulotlari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o‘tadi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Hamid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ikkita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to‘garakka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qatnashyapti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Seshanba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fizika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to‘garagiga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boradi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fan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sirlarini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o‘rganib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olimpiada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g‘olibi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bo‘lishni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istaydi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Juma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kurash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to‘garagida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Hozir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musobaqada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qatnashishga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tayyorgarlik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ko‘ryapti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To‘garak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mashg‘ulotlari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bilimlarimizni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boyitadi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kasb-hunarga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qiziqish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uyg‘otadi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bunday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mashg‘ulotlarni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yoqtiramiz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7368" y="1412776"/>
            <a:ext cx="8712968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o‘tmoq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проходить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qatnashmoq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участвовать, посещать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интересный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sir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секрет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g‘olib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qilmoq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упражняться,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тренироваться    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boyitmoq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обогащать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2304" y="2276872"/>
            <a:ext cx="3096344" cy="26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1196752"/>
            <a:ext cx="11593288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tilingizga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tarjima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Напишите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вопросы, переведите на родной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язык.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2204864"/>
            <a:ext cx="11464427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to‘garaklarga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qantashasiz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To‘garak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mashg‘ulotlarida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o‘rganasiz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Tanlov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ko‘rgazmalarda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etasizmi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To‘garaklarni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yoqtirasiz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35360" y="1340768"/>
            <a:ext cx="5904656" cy="100811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to‘garagiga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qatnashaman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35360" y="2492896"/>
            <a:ext cx="5904656" cy="100811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mashg‘ulotlarida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misol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masalalarni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ishlaymiz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35360" y="3717032"/>
            <a:ext cx="5904656" cy="100811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tanlovlarda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qatnashishga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qilaman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35360" y="5013176"/>
            <a:ext cx="6048672" cy="144016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To‘garaklarda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qiziqqan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mashg‘ulotim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qo‘shimcha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bilimlarga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bo‘laman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56040" y="1340768"/>
            <a:ext cx="5472608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 занимаюсь в кружке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Интересная математика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040" y="2492896"/>
            <a:ext cx="5472608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занятиях кружка решаем задачи и примеры.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56040" y="3717032"/>
            <a:ext cx="5472608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Да, стараюсь участвовать на разных конкурсах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56040" y="4797152"/>
            <a:ext cx="5472608" cy="18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кружках я получаю дополнительные знания о предметах,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меня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интересуют.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OLING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5360" y="1412776"/>
            <a:ext cx="115082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egalik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qo‘llanadi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o‘zagiga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avval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egalik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kelishik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so‘z+im+ning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til+imiz+ning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boyligi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uy+imiz+ning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to‘ri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YODDA TUTING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5360" y="1412776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392" y="1700808"/>
            <a:ext cx="5040560" cy="4154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+ m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gap +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gap +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gap +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2024" y="1700808"/>
            <a:ext cx="5256584" cy="41549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miz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gap +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imiz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gap +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ingiz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lari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gap +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lari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27648" y="2276872"/>
            <a:ext cx="1224136" cy="1080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927648" y="3789040"/>
            <a:ext cx="1296144" cy="15841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55640" y="2852936"/>
            <a:ext cx="1152128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99656" y="3501008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927648" y="3645024"/>
            <a:ext cx="108012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855640" y="3717032"/>
            <a:ext cx="1224136" cy="1080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048328" y="2276872"/>
            <a:ext cx="936104" cy="9361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9048328" y="4005064"/>
            <a:ext cx="936104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904312" y="2852936"/>
            <a:ext cx="936104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120336" y="3501008"/>
            <a:ext cx="72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9048328" y="3717032"/>
            <a:ext cx="792088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04312" y="3861048"/>
            <a:ext cx="1008112" cy="9361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196752"/>
            <a:ext cx="1180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qavs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ichidagi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360" y="2132856"/>
            <a:ext cx="117373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gimnastika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dugona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(-m, 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sevimli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mashg‘uloti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Dushanba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shaxmat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to‘garagi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a’zolari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yig‘ilishi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Nodir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tennis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to‘garagi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-dim, 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a’zosi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Mohir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qo‘llar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to‘garagi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qatnashchilari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ko‘rgazma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g‘olibi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bo‘ldilar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Biz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do‘stlar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imiz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ingiz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yutuqlaridan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xursand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1111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368" y="1340768"/>
            <a:ext cx="11449272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gimnastika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dugonam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sevimli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mashg‘uloti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368" y="2204864"/>
            <a:ext cx="11449272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Dushanba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shaxmat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to‘garagi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a’zolari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yig‘ilishi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7368" y="3573016"/>
            <a:ext cx="11449272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Nodir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tennis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to‘garagi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a’zosi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7368" y="4437112"/>
            <a:ext cx="11449272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Mohir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qo‘llar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to‘garagi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qatnashchilari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ko‘rgazma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g‘olibi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bo‘ldilar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7368" y="5805264"/>
            <a:ext cx="11449272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Biz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do‘stlarimiz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yutuqlaridan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xursand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bo‘ldik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1111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Hikmatlar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032104" y="1412776"/>
            <a:ext cx="4680520" cy="216024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Bilmaganni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so‘rab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o‘rganish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07368" y="1556792"/>
            <a:ext cx="5832648" cy="1944216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bilganlarini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boshqalarga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o‘rgatishi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79376" y="3717032"/>
            <a:ext cx="5832648" cy="259228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Agar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yo‘lini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yoritmasa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zulmat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nodonlik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ko‘chasida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qoladi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528048" y="3861048"/>
            <a:ext cx="5328592" cy="2664296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Tilingni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tarbiya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qilishdan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avval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dilingni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tarbiya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1111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7768" y="1556792"/>
            <a:ext cx="7776864" cy="2808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Kechirasiz</a:t>
            </a:r>
            <a:r>
              <a:rPr lang="en-US" sz="36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uzr</a:t>
            </a:r>
            <a:r>
              <a:rPr lang="en-US" sz="36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afv</a:t>
            </a:r>
            <a:r>
              <a:rPr lang="en-US" sz="36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etasiz</a:t>
            </a:r>
            <a:r>
              <a:rPr lang="en-US" sz="36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suhbat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matnini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(78-bet)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9776" y="4797152"/>
            <a:ext cx="7704856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To‘garakdagi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faoliyatingiz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to‘g‘risida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(78-bet)</a:t>
            </a:r>
            <a:endParaRPr lang="en-US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7768" y="1628800"/>
            <a:ext cx="7776864" cy="2808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  3-topshiriq.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maqollarni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tushuntirib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(75-bet)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9776" y="4941168"/>
            <a:ext cx="7704856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Oltin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kuzim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she’rini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344" y="214290"/>
            <a:ext cx="11809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MAQOLLAR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1484784"/>
            <a:ext cx="115212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baxt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keltirar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kishini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ulug‘laydi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Mehnatdan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kelsa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boylik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Turmush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mehnatning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rohat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Yozgi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barakat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344" y="214290"/>
            <a:ext cx="11809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To‘garaklar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40952533"/>
              </p:ext>
            </p:extLst>
          </p:nvPr>
        </p:nvGraphicFramePr>
        <p:xfrm>
          <a:off x="263352" y="1340768"/>
          <a:ext cx="117373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San’at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g‘unchalari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Maktab\Desktop\photo_2020-10-27_11-02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04" y="1484784"/>
            <a:ext cx="4608512" cy="4877342"/>
          </a:xfrm>
          <a:prstGeom prst="rect">
            <a:avLst/>
          </a:prstGeom>
          <a:noFill/>
        </p:spPr>
      </p:pic>
      <p:sp>
        <p:nvSpPr>
          <p:cNvPr id="8" name="Блок-схема: перфолента 7"/>
          <p:cNvSpPr/>
          <p:nvPr/>
        </p:nvSpPr>
        <p:spPr>
          <a:xfrm>
            <a:off x="479376" y="1268760"/>
            <a:ext cx="6192688" cy="5328592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maktabimizda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San’at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g‘unchalari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faoliyat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ko‘rsatadi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to‘garakda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biz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o‘ynaymiz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ashula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aytamiz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raqsga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tushamiz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rahbarimiz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san’at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sirlarini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o‘rgatmoqda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Sog‘lom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bo‘laylik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Maktab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340768"/>
            <a:ext cx="3312368" cy="2481079"/>
          </a:xfrm>
          <a:prstGeom prst="rect">
            <a:avLst/>
          </a:prstGeom>
          <a:noFill/>
        </p:spPr>
      </p:pic>
      <p:sp>
        <p:nvSpPr>
          <p:cNvPr id="9" name="Блок-схема: перфолента 8"/>
          <p:cNvSpPr/>
          <p:nvPr/>
        </p:nvSpPr>
        <p:spPr>
          <a:xfrm>
            <a:off x="5951984" y="1268760"/>
            <a:ext cx="5688632" cy="5328592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 –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sog‘lik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garovi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maktabimizdagi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kurash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to‘garagiga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qatnashayapman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Ko‘plab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yutuqlarni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qo‘lga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kiritmoqdaman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aktab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568" y="3933056"/>
            <a:ext cx="3384376" cy="2581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Sog‘lom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bo‘laylik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263352" y="1268760"/>
            <a:ext cx="6048672" cy="5328592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maktabimizda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tarixchilar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tabiatshunoslar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Quvnoq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ingliz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fan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to‘garaklari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faoliyat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Biz u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to‘garaklarda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bilimlarimizni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yanada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mustahkamlab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boramiz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ktab\Desktop\загружено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268760"/>
            <a:ext cx="3908111" cy="2448272"/>
          </a:xfrm>
          <a:prstGeom prst="rect">
            <a:avLst/>
          </a:prstGeom>
          <a:noFill/>
        </p:spPr>
      </p:pic>
      <p:pic>
        <p:nvPicPr>
          <p:cNvPr id="1026" name="Picture 2" descr="C:\Users\Maktab\Desktop\1201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00" y="4077072"/>
            <a:ext cx="3816424" cy="2383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Badiiy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gimnastika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7" name="Picture 5" descr="C:\Users\Maktab\Desktop\1203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700808"/>
            <a:ext cx="6057900" cy="4318000"/>
          </a:xfrm>
          <a:prstGeom prst="rect">
            <a:avLst/>
          </a:prstGeom>
          <a:noFill/>
        </p:spPr>
      </p:pic>
      <p:sp>
        <p:nvSpPr>
          <p:cNvPr id="14" name="Блок-схема: перфолента 13"/>
          <p:cNvSpPr/>
          <p:nvPr/>
        </p:nvSpPr>
        <p:spPr>
          <a:xfrm>
            <a:off x="6456040" y="1268760"/>
            <a:ext cx="5472608" cy="5328592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jonu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gimnastika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Men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maktabimizda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gimnastika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to‘garagiga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qatnashaman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Mashg‘ulotlardan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olam-olam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zavq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olaman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8147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Ranglar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jilosi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5" name="Picture 3" descr="C:\Users\Maktab\Desktop\загружено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1484784"/>
            <a:ext cx="3475272" cy="2304256"/>
          </a:xfrm>
          <a:prstGeom prst="rect">
            <a:avLst/>
          </a:prstGeom>
          <a:noFill/>
        </p:spPr>
      </p:pic>
      <p:sp>
        <p:nvSpPr>
          <p:cNvPr id="8" name="Блок-схема: перфолента 7"/>
          <p:cNvSpPr/>
          <p:nvPr/>
        </p:nvSpPr>
        <p:spPr>
          <a:xfrm>
            <a:off x="5951984" y="1340768"/>
            <a:ext cx="5688632" cy="5184576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Men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chizishga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qiziqaman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ertak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qahramonlari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ko‘plab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rasmlarni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chizmoqdaman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Kelajakda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rassom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загружено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6" y="4077072"/>
            <a:ext cx="3632679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868147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28097907</TotalTime>
  <Words>820</Words>
  <Application>Microsoft Office PowerPoint</Application>
  <PresentationFormat>Произвольный</PresentationFormat>
  <Paragraphs>136</Paragraphs>
  <Slides>19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 O‘zbek tili</vt:lpstr>
      <vt:lpstr>MUSTAQIL BAJARISH UCHUN TOPSHIRIQLAR</vt:lpstr>
      <vt:lpstr>Презентация PowerPoint</vt:lpstr>
      <vt:lpstr>Презентация PowerPoint</vt:lpstr>
      <vt:lpstr>San’at  g‘unchalari</vt:lpstr>
      <vt:lpstr>Sog‘lom bo‘laylik</vt:lpstr>
      <vt:lpstr>Sog‘lom bo‘laylik</vt:lpstr>
      <vt:lpstr>Badiiy gimnastika</vt:lpstr>
      <vt:lpstr>Ranglar jilosi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2-mashq</vt:lpstr>
      <vt:lpstr>Mashqni tekshiramiz</vt:lpstr>
      <vt:lpstr>Hikmatlar</vt:lpstr>
      <vt:lpstr>MUSTAQIL BAJARISH UCHUN TOPSHIRIQLAR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User</cp:lastModifiedBy>
  <cp:revision>1183</cp:revision>
  <dcterms:created xsi:type="dcterms:W3CDTF">2020-08-03T09:44:14Z</dcterms:created>
  <dcterms:modified xsi:type="dcterms:W3CDTF">2020-10-29T08:49:00Z</dcterms:modified>
</cp:coreProperties>
</file>