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4" r:id="rId2"/>
    <p:sldId id="467" r:id="rId3"/>
    <p:sldId id="468" r:id="rId4"/>
    <p:sldId id="469" r:id="rId5"/>
    <p:sldId id="491" r:id="rId6"/>
    <p:sldId id="470" r:id="rId7"/>
    <p:sldId id="490" r:id="rId8"/>
    <p:sldId id="472" r:id="rId9"/>
    <p:sldId id="473" r:id="rId10"/>
    <p:sldId id="474" r:id="rId11"/>
    <p:sldId id="475" r:id="rId12"/>
    <p:sldId id="465" r:id="rId13"/>
    <p:sldId id="478" r:id="rId14"/>
    <p:sldId id="486" r:id="rId15"/>
    <p:sldId id="487" r:id="rId16"/>
    <p:sldId id="488" r:id="rId17"/>
    <p:sldId id="493" r:id="rId18"/>
    <p:sldId id="494" r:id="rId19"/>
    <p:sldId id="495" r:id="rId20"/>
    <p:sldId id="492" r:id="rId21"/>
    <p:sldId id="271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86380" autoAdjust="0"/>
  </p:normalViewPr>
  <p:slideViewPr>
    <p:cSldViewPr>
      <p:cViewPr>
        <p:scale>
          <a:sx n="73" d="100"/>
          <a:sy n="73" d="100"/>
        </p:scale>
        <p:origin x="-300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C7B6C-3F27-473E-9E5B-EAC65D70CCF1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12D3F9F2-40EF-46AB-B0A7-338235A20780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</a:pPr>
          <a:r>
            <a:rPr lang="en-US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Navro‘z</a:t>
          </a:r>
          <a:r>
            <a: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bayrami</a:t>
          </a:r>
          <a:endParaRPr lang="en-US" sz="28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Tabiat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uyg‘onadi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l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Dalalarda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boshlanadi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l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Sumalak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halim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ko‘k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somsa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ko‘k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chuchvara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kabi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taomlar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tayyorlanadi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5ECDFD3-B5E6-49ED-87C7-5E3818CB36F3}" type="parTrans" cxnId="{F32B13FB-568A-4691-BA3C-D24C3D4682FF}">
      <dgm:prSet/>
      <dgm:spPr/>
      <dgm:t>
        <a:bodyPr/>
        <a:lstStyle/>
        <a:p>
          <a:endParaRPr lang="ru-RU"/>
        </a:p>
      </dgm:t>
    </dgm:pt>
    <dgm:pt modelId="{520805E2-610B-4AA0-B273-0F15A1E8A6AD}" type="sibTrans" cxnId="{F32B13FB-568A-4691-BA3C-D24C3D4682FF}">
      <dgm:prSet/>
      <dgm:spPr/>
      <dgm:t>
        <a:bodyPr/>
        <a:lstStyle/>
        <a:p>
          <a:endParaRPr lang="ru-RU"/>
        </a:p>
      </dgm:t>
    </dgm:pt>
    <dgm:pt modelId="{BEEAE06C-2763-4218-A324-0456C969D60E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Mehrjon</a:t>
          </a:r>
          <a:r>
            <a: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bayrami</a:t>
          </a:r>
          <a:endParaRPr lang="en-US" sz="28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          Bu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mavsum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               </a:t>
          </a:r>
        </a:p>
        <a:p>
          <a:pPr algn="l">
            <a:lnSpc>
              <a:spcPct val="100000"/>
            </a:lnSpc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         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pishiqchilik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    </a:t>
          </a:r>
        </a:p>
        <a:p>
          <a:pPr algn="l">
            <a:lnSpc>
              <a:spcPct val="100000"/>
            </a:lnSpc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         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davri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hisoblanadi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O‘simliklar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dunyosi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uyquga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ketadi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Mehnat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mavsumi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yakunlanadi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87C9942A-B556-415C-B9B5-4655F8731998}" type="parTrans" cxnId="{1D05C4F9-8C46-4D62-AF05-2C41400F40D1}">
      <dgm:prSet/>
      <dgm:spPr/>
      <dgm:t>
        <a:bodyPr/>
        <a:lstStyle/>
        <a:p>
          <a:endParaRPr lang="ru-RU"/>
        </a:p>
      </dgm:t>
    </dgm:pt>
    <dgm:pt modelId="{09D8E8AF-BB00-4A92-88ED-D3A2DF1C3D99}" type="sibTrans" cxnId="{1D05C4F9-8C46-4D62-AF05-2C41400F40D1}">
      <dgm:prSet/>
      <dgm:spPr/>
      <dgm:t>
        <a:bodyPr/>
        <a:lstStyle/>
        <a:p>
          <a:endParaRPr lang="ru-RU"/>
        </a:p>
      </dgm:t>
    </dgm:pt>
    <dgm:pt modelId="{B6AFFFFB-DFE0-46F0-B009-77CDBBFD0BD7}" type="pres">
      <dgm:prSet presAssocID="{683C7B6C-3F27-473E-9E5B-EAC65D70CCF1}" presName="compositeShape" presStyleCnt="0">
        <dgm:presLayoutVars>
          <dgm:chMax val="7"/>
          <dgm:dir/>
          <dgm:resizeHandles val="exact"/>
        </dgm:presLayoutVars>
      </dgm:prSet>
      <dgm:spPr/>
    </dgm:pt>
    <dgm:pt modelId="{0E1A7BB6-20A2-40FB-AF24-3D85E0432587}" type="pres">
      <dgm:prSet presAssocID="{12D3F9F2-40EF-46AB-B0A7-338235A20780}" presName="circ1" presStyleLbl="vennNode1" presStyleIdx="0" presStyleCnt="2" custScaleX="133359" custScaleY="100547" custLinFactNeighborX="-10899"/>
      <dgm:spPr/>
      <dgm:t>
        <a:bodyPr/>
        <a:lstStyle/>
        <a:p>
          <a:endParaRPr lang="ru-RU"/>
        </a:p>
      </dgm:t>
    </dgm:pt>
    <dgm:pt modelId="{6F91596E-68F2-4072-A9E3-B55F64BD21E8}" type="pres">
      <dgm:prSet presAssocID="{12D3F9F2-40EF-46AB-B0A7-338235A2078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239FC-8F19-46D6-A0B4-8E72EE6A9A1B}" type="pres">
      <dgm:prSet presAssocID="{BEEAE06C-2763-4218-A324-0456C969D60E}" presName="circ2" presStyleLbl="vennNode1" presStyleIdx="1" presStyleCnt="2" custAng="0" custScaleX="127374" custScaleY="100547" custLinFactNeighborX="6615"/>
      <dgm:spPr/>
      <dgm:t>
        <a:bodyPr/>
        <a:lstStyle/>
        <a:p>
          <a:endParaRPr lang="ru-RU"/>
        </a:p>
      </dgm:t>
    </dgm:pt>
    <dgm:pt modelId="{ACB1276B-D04E-4BB7-A1B3-A31F03C250B6}" type="pres">
      <dgm:prSet presAssocID="{BEEAE06C-2763-4218-A324-0456C969D6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B13FB-568A-4691-BA3C-D24C3D4682FF}" srcId="{683C7B6C-3F27-473E-9E5B-EAC65D70CCF1}" destId="{12D3F9F2-40EF-46AB-B0A7-338235A20780}" srcOrd="0" destOrd="0" parTransId="{F5ECDFD3-B5E6-49ED-87C7-5E3818CB36F3}" sibTransId="{520805E2-610B-4AA0-B273-0F15A1E8A6AD}"/>
    <dgm:cxn modelId="{1D05C4F9-8C46-4D62-AF05-2C41400F40D1}" srcId="{683C7B6C-3F27-473E-9E5B-EAC65D70CCF1}" destId="{BEEAE06C-2763-4218-A324-0456C969D60E}" srcOrd="1" destOrd="0" parTransId="{87C9942A-B556-415C-B9B5-4655F8731998}" sibTransId="{09D8E8AF-BB00-4A92-88ED-D3A2DF1C3D99}"/>
    <dgm:cxn modelId="{09A3C5E0-7FE4-4D25-9F9D-A4F16B24E4D5}" type="presOf" srcId="{12D3F9F2-40EF-46AB-B0A7-338235A20780}" destId="{6F91596E-68F2-4072-A9E3-B55F64BD21E8}" srcOrd="1" destOrd="0" presId="urn:microsoft.com/office/officeart/2005/8/layout/venn1"/>
    <dgm:cxn modelId="{3D46AFBE-FF97-48B2-B055-1401F87D1A65}" type="presOf" srcId="{BEEAE06C-2763-4218-A324-0456C969D60E}" destId="{23F239FC-8F19-46D6-A0B4-8E72EE6A9A1B}" srcOrd="0" destOrd="0" presId="urn:microsoft.com/office/officeart/2005/8/layout/venn1"/>
    <dgm:cxn modelId="{A50FFA7A-4A19-48AF-8AA0-D0A2EE3F79A5}" type="presOf" srcId="{BEEAE06C-2763-4218-A324-0456C969D60E}" destId="{ACB1276B-D04E-4BB7-A1B3-A31F03C250B6}" srcOrd="1" destOrd="0" presId="urn:microsoft.com/office/officeart/2005/8/layout/venn1"/>
    <dgm:cxn modelId="{E97D648A-5868-4C5D-A283-1313E76E31BB}" type="presOf" srcId="{12D3F9F2-40EF-46AB-B0A7-338235A20780}" destId="{0E1A7BB6-20A2-40FB-AF24-3D85E0432587}" srcOrd="0" destOrd="0" presId="urn:microsoft.com/office/officeart/2005/8/layout/venn1"/>
    <dgm:cxn modelId="{55CB407F-7604-411A-AC71-5B4EA67DCB1F}" type="presOf" srcId="{683C7B6C-3F27-473E-9E5B-EAC65D70CCF1}" destId="{B6AFFFFB-DFE0-46F0-B009-77CDBBFD0BD7}" srcOrd="0" destOrd="0" presId="urn:microsoft.com/office/officeart/2005/8/layout/venn1"/>
    <dgm:cxn modelId="{50649C81-531F-469E-95FE-01873EA13734}" type="presParOf" srcId="{B6AFFFFB-DFE0-46F0-B009-77CDBBFD0BD7}" destId="{0E1A7BB6-20A2-40FB-AF24-3D85E0432587}" srcOrd="0" destOrd="0" presId="urn:microsoft.com/office/officeart/2005/8/layout/venn1"/>
    <dgm:cxn modelId="{84E16C56-9108-42BF-848D-909315932EDC}" type="presParOf" srcId="{B6AFFFFB-DFE0-46F0-B009-77CDBBFD0BD7}" destId="{6F91596E-68F2-4072-A9E3-B55F64BD21E8}" srcOrd="1" destOrd="0" presId="urn:microsoft.com/office/officeart/2005/8/layout/venn1"/>
    <dgm:cxn modelId="{A23B1C6A-5DEC-472F-937D-E2560ACB4099}" type="presParOf" srcId="{B6AFFFFB-DFE0-46F0-B009-77CDBBFD0BD7}" destId="{23F239FC-8F19-46D6-A0B4-8E72EE6A9A1B}" srcOrd="2" destOrd="0" presId="urn:microsoft.com/office/officeart/2005/8/layout/venn1"/>
    <dgm:cxn modelId="{BFA2046E-A55F-4B17-82BE-DA9B010C1DBC}" type="presParOf" srcId="{B6AFFFFB-DFE0-46F0-B009-77CDBBFD0BD7}" destId="{ACB1276B-D04E-4BB7-A1B3-A31F03C250B6}" srcOrd="3" destOrd="0" presId="urn:microsoft.com/office/officeart/2005/8/layout/venn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A7BB6-20A2-40FB-AF24-3D85E0432587}">
      <dsp:nvSpPr>
        <dsp:cNvPr id="0" name=""/>
        <dsp:cNvSpPr/>
      </dsp:nvSpPr>
      <dsp:spPr>
        <a:xfrm>
          <a:off x="0" y="0"/>
          <a:ext cx="7047249" cy="531332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Navro‘z</a:t>
          </a:r>
          <a:r>
            <a:rPr lang="en-US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bayrami</a:t>
          </a:r>
          <a:endParaRPr lang="en-US" sz="28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Tabiat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uyg‘onadi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Dalalarda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boshlanadi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Sumalak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halim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ko‘k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somsa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ko‘k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chuchvara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kabi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taomlar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tayyorlanadi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984075" y="626554"/>
        <a:ext cx="4063278" cy="4060214"/>
      </dsp:txXfrm>
    </dsp:sp>
    <dsp:sp modelId="{23F239FC-8F19-46D6-A0B4-8E72EE6A9A1B}">
      <dsp:nvSpPr>
        <dsp:cNvPr id="0" name=""/>
        <dsp:cNvSpPr/>
      </dsp:nvSpPr>
      <dsp:spPr>
        <a:xfrm>
          <a:off x="4836091" y="0"/>
          <a:ext cx="6730976" cy="5313325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Mehrjon</a:t>
          </a:r>
          <a:r>
            <a:rPr lang="en-US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bayrami</a:t>
          </a:r>
          <a:endParaRPr lang="en-US" sz="28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          Bu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mavsum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              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         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pishiqchilik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   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         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davri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hisoblanadi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O‘simliklar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dunyosi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uyquga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ketadi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Mehnat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mavsumi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yakunlanadi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6746233" y="626554"/>
        <a:ext cx="3880923" cy="4060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6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6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6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6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6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6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919536" y="2965728"/>
            <a:ext cx="5976664" cy="4464362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Shukur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Sa’dulla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kuzim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she’ri</a:t>
            </a:r>
            <a:r>
              <a:rPr lang="en-US" sz="48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920">
              <a:spcBef>
                <a:spcPts val="233"/>
              </a:spcBef>
              <a:defRPr/>
            </a:pPr>
            <a:endParaRPr lang="ru-RU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27050" y="3212976"/>
            <a:ext cx="660438" cy="1701449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Rasmlar\1037262388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3356" r="13356"/>
          <a:stretch>
            <a:fillRect/>
          </a:stretch>
        </p:blipFill>
        <p:spPr bwMode="auto">
          <a:xfrm>
            <a:off x="8240192" y="2708920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92" y="1203619"/>
            <a:ext cx="11858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qaratqich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280" y="2002341"/>
            <a:ext cx="1137726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…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muqovasi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(I-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Bog‘        …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bog‘boni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( II-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…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derazasi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(I-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…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rohati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(II-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…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(-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3552" y="2216429"/>
            <a:ext cx="151216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imning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4039" y="5517231"/>
            <a:ext cx="1296144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9729" y="3070113"/>
            <a:ext cx="2168616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ingizning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4039" y="4719179"/>
            <a:ext cx="2185339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ingizning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9596" y="3868165"/>
            <a:ext cx="1764196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mizning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3797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odobi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92" y="1203619"/>
            <a:ext cx="1185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E’tiroz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bildirish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416" y="1871700"/>
            <a:ext cx="5615583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ma’qul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0056" y="4221088"/>
            <a:ext cx="5184576" cy="936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Aslo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376" y="2996952"/>
            <a:ext cx="5783270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Fikringizga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qo‘shilmayman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384" y="5445224"/>
            <a:ext cx="5544614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Men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qarshiman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379" y="4221088"/>
            <a:ext cx="5580619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E’tiroz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bildiraman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00056" y="2996952"/>
            <a:ext cx="5184576" cy="936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00056" y="1844824"/>
            <a:ext cx="5184576" cy="936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Mutlaqo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00056" y="5445224"/>
            <a:ext cx="5184576" cy="936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Ma’qullamayman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5026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1344" y="1196752"/>
            <a:ext cx="11809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jadvalning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ustuniga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joylashtiring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Распределите названия фруктов в подходящий столбик таблицы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16679"/>
              </p:ext>
            </p:extLst>
          </p:nvPr>
        </p:nvGraphicFramePr>
        <p:xfrm>
          <a:off x="335360" y="4365104"/>
          <a:ext cx="11521280" cy="18434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96644"/>
                <a:gridCol w="5724636"/>
              </a:tblGrid>
              <a:tr h="92170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Yozgi</a:t>
                      </a:r>
                      <a:r>
                        <a:rPr lang="en-US" sz="4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mevalar</a:t>
                      </a:r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Kuzgi</a:t>
                      </a:r>
                      <a:r>
                        <a:rPr lang="en-US" sz="4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mevalar</a:t>
                      </a:r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170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     ???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 ???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39416" y="2276872"/>
            <a:ext cx="108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gilos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xurmo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anjir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shaftoli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yong‘oq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xurmo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8085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188640"/>
            <a:ext cx="11809412" cy="76310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99456" y="1196752"/>
            <a:ext cx="9738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jadvalning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ustuniga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joylashtiring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35360" y="1298850"/>
          <a:ext cx="11593288" cy="530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96644"/>
                <a:gridCol w="5796644"/>
              </a:tblGrid>
              <a:tr h="90934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Yozgi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mevalar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Kuzgi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mevalar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344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gilos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behi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344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o‘rik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anor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344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shaftoli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xurmo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344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olma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yong‘oq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1783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uzum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anjir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48085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OLTIN  KUZIM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368" y="2564904"/>
            <a:ext cx="6048672" cy="30963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Fasllarning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go‘zali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Saxovatli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kuzim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Rizqimizni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mo‘l-ko‘l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Tarovatli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kuzim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376" y="1268760"/>
            <a:ext cx="11305256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Читайте. Слушайте. Составьте предложения с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выделенными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словами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ktab\Desktop\загружено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3501008"/>
            <a:ext cx="5328592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4080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MO‘JIZAKOR  OLTIN  KUZIM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9936" y="2839108"/>
            <a:ext cx="6408712" cy="31821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etding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to‘kin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bog‘,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paxtazorlar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chog‘lik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Mo‘jizakor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kuzim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pic>
        <p:nvPicPr>
          <p:cNvPr id="5123" name="Picture 3" descr="C:\Users\Maktab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1" y="1412776"/>
            <a:ext cx="489654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4080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TINCHLIK  KUZI, OLTIN KUZ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368" y="1484784"/>
            <a:ext cx="5832648" cy="3096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Tinchlik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Bog‘imiz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ko‘rkam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olishga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soz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Soya-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salqin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xo‘p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shinam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Maktab\Desktop\6d660c1ef85232d6e91956d6917e50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3212976"/>
            <a:ext cx="5573419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4080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92" y="1268760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1124744"/>
            <a:ext cx="116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560" y="2276872"/>
            <a:ext cx="106247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fasliga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oylar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 startAt="2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bayramlarni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tartibi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 startAt="3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fasli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nimasi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4. Agar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yoqmasa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sababi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nimada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48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SAVOLLARNING  JAVOBI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8" y="1340768"/>
            <a:ext cx="11521106" cy="51845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67921" y="3284984"/>
            <a:ext cx="2304256" cy="2239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Oktabr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3712" y="2420888"/>
            <a:ext cx="2275986" cy="22154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entabr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40229" y="4077072"/>
            <a:ext cx="2376264" cy="22588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Noyabr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7408" y="1722253"/>
            <a:ext cx="2376264" cy="19947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oylar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KUZGI  BAYRAMLAR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368" y="1340768"/>
            <a:ext cx="11449272" cy="51125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64152" y="1483224"/>
            <a:ext cx="3744417" cy="1443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murabbiylar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64152" y="4782110"/>
            <a:ext cx="3744417" cy="1453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bayrami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3432" y="1483224"/>
            <a:ext cx="3816424" cy="1399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bayrami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3432" y="4752303"/>
            <a:ext cx="3816424" cy="14837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Konstitutsiya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44207" y="3076093"/>
            <a:ext cx="3503410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bayramlar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080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67108" y="908720"/>
            <a:ext cx="8358246" cy="726352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keltiring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(72-bet)</a:t>
            </a:r>
          </a:p>
          <a:p>
            <a:pPr marL="514350" indent="-514350" eaLnBrk="1" hangingPunct="1">
              <a:spcBef>
                <a:spcPct val="0"/>
              </a:spcBef>
              <a:buNone/>
            </a:pPr>
            <a:endParaRPr lang="ru-RU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Qaratqich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1" hangingPunct="1">
              <a:spcBef>
                <a:spcPct val="0"/>
              </a:spcBef>
              <a:buNone/>
            </a:pPr>
            <a:endParaRPr lang="ru-RU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Qaratqich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turkumi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qo‘llanadi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500991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344" y="214290"/>
            <a:ext cx="1180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 BAJARISH UCHUN TOPSHIRIQLAR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484784"/>
            <a:ext cx="11521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baxt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keltirar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kishini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ulug‘laydi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Mehnatdan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kelsa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Turmush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mehnatning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rohat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Yozgi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barakat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7768" y="1628800"/>
            <a:ext cx="7776864" cy="2808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 3-topshiriq.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tushuntirib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(75-bet)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9776" y="4941168"/>
            <a:ext cx="7704856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kuzim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she’rini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TOPSHIRIQLARNI  TEKSHIRAMIZ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67108" y="908720"/>
            <a:ext cx="8261367" cy="116955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15448"/>
              </p:ext>
            </p:extLst>
          </p:nvPr>
        </p:nvGraphicFramePr>
        <p:xfrm>
          <a:off x="263352" y="1268761"/>
          <a:ext cx="11665296" cy="52565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28392"/>
                <a:gridCol w="2125341"/>
                <a:gridCol w="2146987"/>
                <a:gridCol w="3864576"/>
              </a:tblGrid>
              <a:tr h="18117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Qaratqich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kelishigining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qoidasi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Qaratqich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kelishigining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‘roqlari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Qaratqich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kelishigining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qo‘shimchsi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Qaratqich</a:t>
                      </a:r>
                      <a:r>
                        <a:rPr lang="en-US" sz="28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kelishigidagi</a:t>
                      </a:r>
                      <a:r>
                        <a:rPr lang="en-US" sz="28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en-US" sz="28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ning</a:t>
                      </a:r>
                      <a:r>
                        <a:rPr lang="en-US" sz="28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qo‘shimchasi</a:t>
                      </a:r>
                      <a:r>
                        <a:rPr lang="en-US" sz="28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qaysi</a:t>
                      </a:r>
                      <a:r>
                        <a:rPr lang="en-US" sz="28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so‘z</a:t>
                      </a:r>
                      <a:r>
                        <a:rPr lang="en-US" sz="28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turkumi</a:t>
                      </a:r>
                      <a:r>
                        <a:rPr lang="en-US" sz="28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bilan</a:t>
                      </a:r>
                      <a:r>
                        <a:rPr lang="en-US" sz="28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qo‘llanadi</a:t>
                      </a:r>
                      <a:r>
                        <a:rPr lang="en-US" sz="28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44881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Qaratqich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kelishigining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qo‘shimchasi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(-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ning</a:t>
                      </a:r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shaxs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yoki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narsa-buyumning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kimga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nimaga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tegishli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ekanligini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bildiradi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kimning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nimaning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ning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Olmoshlar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atoqli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otlar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doim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qo‘shimchasi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bilan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qo‘llanadi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42344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MEHRJON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7368" y="1412776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oxiri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mavsumi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vaqt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tadbirlarga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Xalqimizda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mavsum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pishiqchilik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to‘qchilik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deyilgan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tadbirlari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o‘tkazilgan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C:\Users\Maktab\Desktop\загружено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1340768"/>
            <a:ext cx="4737063" cy="2448272"/>
          </a:xfrm>
          <a:prstGeom prst="rect">
            <a:avLst/>
          </a:prstGeom>
          <a:noFill/>
        </p:spPr>
      </p:pic>
      <p:pic>
        <p:nvPicPr>
          <p:cNvPr id="16" name="Picture 5" descr="C:\Users\Maktab\Desktop\загружено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4005064"/>
            <a:ext cx="482453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MEHRJON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00056" y="1484784"/>
            <a:ext cx="52565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bayramini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xalqimiz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qadim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zamonlardan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nishonla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Kishilar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uyg‘onishi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boshlanishini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tantana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qilishgan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O‘simliklar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dunyosining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uyquga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mavsumining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yakunlanishini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nomlashgan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ktab\Desktop\Rasmlar\photo5416103500452047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556792"/>
            <a:ext cx="597666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MEHRJON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7368" y="1412776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bahorgi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kun-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tengligini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kunduzgi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kun-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tenglashganda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nishonlanadi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Mustaqilligimiz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tufayli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qadriyatlarimiz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tiklandi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qatori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nishonlana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bayramlar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mehnatini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qadrlashga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yerimizni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asrashga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undaydi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Maktab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4077072"/>
            <a:ext cx="4680520" cy="2520280"/>
          </a:xfrm>
          <a:prstGeom prst="rect">
            <a:avLst/>
          </a:prstGeom>
          <a:noFill/>
        </p:spPr>
      </p:pic>
      <p:pic>
        <p:nvPicPr>
          <p:cNvPr id="9" name="Picture 3" descr="C:\Users\Maktab\Desktop\загружен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1340768"/>
            <a:ext cx="460851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6814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7679925"/>
              </p:ext>
            </p:extLst>
          </p:nvPr>
        </p:nvGraphicFramePr>
        <p:xfrm>
          <a:off x="263352" y="1268760"/>
          <a:ext cx="11737304" cy="531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159896" y="1916832"/>
            <a:ext cx="2088232" cy="44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bayramlar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kun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tenglashganda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nishonlanadi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o‘yinlar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o‘ynaladi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238500" y="285750"/>
            <a:ext cx="6786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VEEN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DIAGRAMMASI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1" y="1772816"/>
            <a:ext cx="3672408" cy="31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51784" y="1124744"/>
            <a:ext cx="777686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sayil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народное гулянье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nishonlamoq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отмечать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урожая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qadriyat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духовная ценность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yakun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adim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zamondan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древних  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времён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mavsum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сезон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92" y="1124744"/>
            <a:ext cx="118587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qaratqich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014" y="2302890"/>
            <a:ext cx="11377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…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muqovasi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 Bog‘  …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bog‘boni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…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derazasi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…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rohati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…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nuri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111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24115442</TotalTime>
  <Words>793</Words>
  <Application>Microsoft Office PowerPoint</Application>
  <PresentationFormat>Произвольный</PresentationFormat>
  <Paragraphs>208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 O‘zbek tili</vt:lpstr>
      <vt:lpstr>MUSTAQIL BAJARISH UCHUN TOPSHIRIQLAR</vt:lpstr>
      <vt:lpstr> TOPSHIRIQLARNI  TEKSHIRAMIZ</vt:lpstr>
      <vt:lpstr>MEHRJON</vt:lpstr>
      <vt:lpstr>MEHRJON</vt:lpstr>
      <vt:lpstr>MEHRJON</vt:lpstr>
      <vt:lpstr>    </vt:lpstr>
      <vt:lpstr>Презентация PowerPoint</vt:lpstr>
      <vt:lpstr>1-mashq</vt:lpstr>
      <vt:lpstr>Mashqni tekshiramiz</vt:lpstr>
      <vt:lpstr>Muomala odobi</vt:lpstr>
      <vt:lpstr> 2-mashq</vt:lpstr>
      <vt:lpstr> Mashqni tekshiramiz</vt:lpstr>
      <vt:lpstr>OLTIN  KUZIM</vt:lpstr>
      <vt:lpstr>MO‘JIZAKOR  OLTIN  KUZIM</vt:lpstr>
      <vt:lpstr>TINCHLIK  KUZI, OLTIN KUZ</vt:lpstr>
      <vt:lpstr>SAVOLLAR</vt:lpstr>
      <vt:lpstr>SAVOLLARNING  JAVOBI</vt:lpstr>
      <vt:lpstr>KUZGI  BAYRAMLAR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User</cp:lastModifiedBy>
  <cp:revision>1108</cp:revision>
  <dcterms:created xsi:type="dcterms:W3CDTF">2020-08-03T09:44:14Z</dcterms:created>
  <dcterms:modified xsi:type="dcterms:W3CDTF">2020-10-28T07:29:53Z</dcterms:modified>
</cp:coreProperties>
</file>