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14" r:id="rId2"/>
    <p:sldId id="454" r:id="rId3"/>
    <p:sldId id="433" r:id="rId4"/>
    <p:sldId id="465" r:id="rId5"/>
    <p:sldId id="455" r:id="rId6"/>
    <p:sldId id="456" r:id="rId7"/>
    <p:sldId id="458" r:id="rId8"/>
    <p:sldId id="459" r:id="rId9"/>
    <p:sldId id="460" r:id="rId10"/>
    <p:sldId id="457" r:id="rId11"/>
    <p:sldId id="461" r:id="rId12"/>
    <p:sldId id="373" r:id="rId13"/>
    <p:sldId id="463" r:id="rId14"/>
    <p:sldId id="448" r:id="rId15"/>
    <p:sldId id="451" r:id="rId16"/>
    <p:sldId id="464" r:id="rId17"/>
    <p:sldId id="466" r:id="rId18"/>
    <p:sldId id="462" r:id="rId19"/>
    <p:sldId id="271" r:id="rId2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941" autoAdjust="0"/>
    <p:restoredTop sz="86380" autoAdjust="0"/>
  </p:normalViewPr>
  <p:slideViewPr>
    <p:cSldViewPr>
      <p:cViewPr>
        <p:scale>
          <a:sx n="73" d="100"/>
          <a:sy n="73" d="100"/>
        </p:scale>
        <p:origin x="-300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6" y="85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067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703512" y="3012282"/>
            <a:ext cx="6264696" cy="4377158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Qaratqich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kelishigining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endParaRPr lang="en-US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8920">
              <a:spcBef>
                <a:spcPts val="233"/>
              </a:spcBef>
              <a:defRPr/>
            </a:pPr>
            <a:endParaRPr lang="ru-RU" sz="44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738150" y="3289544"/>
            <a:ext cx="603288" cy="1795640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2" name="Picture 2" descr="C:\Users\Maktab\Desktop\Rasmlar\1037262388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 cstate="print"/>
          <a:srcRect l="13356" r="13356"/>
          <a:stretch>
            <a:fillRect/>
          </a:stretch>
        </p:blipFill>
        <p:spPr bwMode="auto">
          <a:xfrm>
            <a:off x="8040216" y="2492896"/>
            <a:ext cx="3744416" cy="383331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2-mashq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1124413"/>
            <a:ext cx="118813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joylashtirib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gaplar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tilingizga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tarjima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Правильно расставив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слова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составьте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предложения и переведите на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родной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язык.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21434" y="3356693"/>
            <a:ext cx="10081120" cy="5366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Kuzni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men,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fasllar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ichida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yoqtiraman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21434" y="4158616"/>
            <a:ext cx="10081120" cy="5930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Polizdan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dadamga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tarvuzni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qovunni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yordamlashdim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uzishda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27448" y="5017736"/>
            <a:ext cx="10081120" cy="57777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xarid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do‘konga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kiyim-kechaklarni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bordik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qilgani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27448" y="5805264"/>
            <a:ext cx="10081120" cy="5760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Shamol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qattiq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barglarni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to‘kdi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yerga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95400" y="3068960"/>
            <a:ext cx="0" cy="3456384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95400" y="6525344"/>
            <a:ext cx="10945216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 flipV="1">
            <a:off x="11628587" y="3025021"/>
            <a:ext cx="12030" cy="3500326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95400" y="3046990"/>
            <a:ext cx="10945216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715413" y="2186710"/>
            <a:ext cx="5328592" cy="864096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6013986" y="2170971"/>
            <a:ext cx="5626630" cy="846746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4717" y="1545478"/>
            <a:ext cx="5472608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fasllar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ichida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kuzni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yoqtiraman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5360" y="2897170"/>
            <a:ext cx="5472608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Dadamga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polizdan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tarvuz-qovunni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uzishda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yordamlashdim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65979" y="4237548"/>
            <a:ext cx="5472608" cy="936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Do‘konga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kiyim-kechaklarni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xarid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qilgani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bordik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63227" y="5505918"/>
            <a:ext cx="5472608" cy="936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Qattiq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shamol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barglarni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yerga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to‘kdi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56389" y="1519380"/>
            <a:ext cx="5472608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Моё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любимое время года-осень.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384032" y="2888940"/>
            <a:ext cx="5472608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помог отцу собрать с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грядки арбуз,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дыню.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384032" y="4237548"/>
            <a:ext cx="5472608" cy="936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пошли в магазин покупать одежду на осенний период.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380261" y="5504874"/>
            <a:ext cx="5472608" cy="936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Сильный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ветер срывал листья с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деревьев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17" grpId="0" animBg="1"/>
      <p:bldP spid="15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KUZ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9889" y="1086140"/>
            <a:ext cx="11852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Ajratilgan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gaplar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Составьте предложения с  выделенными словами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352" y="2071678"/>
            <a:ext cx="11690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3977" y="1916832"/>
            <a:ext cx="1180931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Bog‘larda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mevalar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polizlarda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qovun-tarvuzlar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pishdi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pishadi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Biz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oilamiz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polizimizdagi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qovun-tarvuz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sabzavotlarni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yig‘ishga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Akam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qovunlarni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qovoq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tarvuzlarni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Kartoshkani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kovlab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Birgalashib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polizdagi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sabzavotlarni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poliz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ekinlaridan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mo‘l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yig‘dik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Ukam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bizga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bermadi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MUSTAQIL ISH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352" y="2071678"/>
            <a:ext cx="11690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344" y="2204864"/>
            <a:ext cx="11809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7408" y="1700808"/>
            <a:ext cx="10717999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tarovatli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fasl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Mevalar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g‘arq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pishgan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Qovun-tarvuzlar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dalalardan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olindi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Qovoq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turlari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mavjud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bozorga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borildi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Dalalarda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yig‘im-terimi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boshlandi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916832"/>
            <a:ext cx="3988135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511824" y="1340768"/>
            <a:ext cx="7416824" cy="877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meva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фрукты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sabzavot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овощи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qovoq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тыква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tarvuz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арбуз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kovlamoq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копать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bermoq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помогать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yosh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молодой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10583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646" y="1214422"/>
            <a:ext cx="118587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5360" y="1124744"/>
            <a:ext cx="116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3560" y="2276872"/>
            <a:ext cx="10624703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fasliga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oylar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buAutoNum type="arabicPeriod" startAt="2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bayramlarni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tartibi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 startAt="3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fasli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nimasi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yoqadi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/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 Agar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yoqmasa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buning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sababi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nimada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sz="4800" dirty="0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SAVOLLARNING  JAVOBI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646" y="1214422"/>
            <a:ext cx="118587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7368" y="1340768"/>
            <a:ext cx="11521106" cy="518457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167921" y="3284984"/>
            <a:ext cx="2304256" cy="223932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Oktabr</a:t>
            </a: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03712" y="2420888"/>
            <a:ext cx="2275986" cy="22154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entabr</a:t>
            </a: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940229" y="4077072"/>
            <a:ext cx="2376264" cy="225886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Noyabr</a:t>
            </a: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67408" y="1722253"/>
            <a:ext cx="2376264" cy="199477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faslidagi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oylar</a:t>
            </a:r>
            <a:endParaRPr 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8" grpId="0" animBg="1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SAVOLLARNING JAVOBI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646" y="1214422"/>
            <a:ext cx="118587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7368" y="1340768"/>
            <a:ext cx="11449272" cy="511256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464152" y="1483224"/>
            <a:ext cx="3744417" cy="1443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O‘qituvchi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murabbiylar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464152" y="4782110"/>
            <a:ext cx="3744417" cy="14539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endParaRPr lang="en-US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bayrami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83432" y="1483224"/>
            <a:ext cx="3816424" cy="13990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Mustaqillik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bayrami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83432" y="4752303"/>
            <a:ext cx="3816424" cy="14837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Konstitutsiya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344207" y="3076093"/>
            <a:ext cx="3503410" cy="151216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Kuzgi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bayramlar</a:t>
            </a:r>
            <a:endParaRPr 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408030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17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KUZ  NE’MATLARI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646" y="1214422"/>
            <a:ext cx="118587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5360" y="1124744"/>
            <a:ext cx="116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ne’matlari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7-_1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1983721"/>
            <a:ext cx="5472608" cy="3648405"/>
          </a:xfrm>
          <a:prstGeom prst="rect">
            <a:avLst/>
          </a:prstGeom>
          <a:noFill/>
        </p:spPr>
      </p:pic>
      <p:pic>
        <p:nvPicPr>
          <p:cNvPr id="1027" name="Picture 3" descr="C:\Users\Maktab\Desktop\img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12024" y="2492896"/>
            <a:ext cx="5472608" cy="41044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667108" y="908720"/>
            <a:ext cx="8358246" cy="7263527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Misollar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keltiring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(72-bet)</a:t>
            </a:r>
          </a:p>
          <a:p>
            <a:pPr marL="514350" indent="-514350" eaLnBrk="1" hangingPunct="1">
              <a:spcBef>
                <a:spcPct val="0"/>
              </a:spcBef>
              <a:buNone/>
            </a:pPr>
            <a:endParaRPr lang="en-US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spcBef>
                <a:spcPct val="0"/>
              </a:spcBef>
              <a:buNone/>
            </a:pP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Qaratqich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kelishigidagi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 eaLnBrk="1" hangingPunct="1">
              <a:spcBef>
                <a:spcPct val="0"/>
              </a:spcBef>
              <a:buNone/>
            </a:pPr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spcBef>
                <a:spcPct val="0"/>
              </a:spcBef>
              <a:buNone/>
            </a:pP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Qaratqich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kelishigidagi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turkumi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qo‘llanadi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US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0" y="2000240"/>
            <a:ext cx="3143272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667108" y="1428736"/>
            <a:ext cx="8358246" cy="4801314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1. 4-mashq.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qo‘ying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(69-bet)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US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kelishik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qo‘shimchasining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birgalikda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qo‘llanishiga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misollar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keltiring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  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0" y="2000240"/>
            <a:ext cx="3143272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83432" y="1196752"/>
            <a:ext cx="97465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4-mashq.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1384" y="1916832"/>
            <a:ext cx="112332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Oydin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…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yordamchisi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Men           …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bog‘dagi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ishlariga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…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etagiga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mevali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daraxt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Biz          …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hovlisida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Mehrjon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bayramini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o‘tkazdik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Devorda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…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rasmlari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360" y="5517232"/>
            <a:ext cx="11521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o‘rtog‘imning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musavvirlarining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maktabimizning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buvisining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bog‘imizning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TOPSHIRIQLARNI  TEKSHIRAMIZ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63129" y="1187167"/>
            <a:ext cx="1166534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Oydin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…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yordamchisi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Men           …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bog‘dagi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ishlariga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…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etagiga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mevali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daraxt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Biz          … 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hovlisida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Mehrjon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bayramini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o‘tkazdik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Devorda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…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rasmlari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631504" y="3824056"/>
            <a:ext cx="3518912" cy="64633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maktabimizning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22277" y="1386321"/>
            <a:ext cx="2249334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buvisining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31863" y="5498597"/>
            <a:ext cx="3312368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musavvirlarining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79576" y="3002148"/>
            <a:ext cx="2672526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bog‘imizning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01676" y="2208229"/>
            <a:ext cx="2890535" cy="646331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o‘rtog‘imning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480858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SUHBAT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79376" y="1124744"/>
            <a:ext cx="11305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1-topshiriq.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Suhbat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matnini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99456" y="1628800"/>
            <a:ext cx="9793088" cy="5040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Bog‘da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ko‘rding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99456" y="2276872"/>
            <a:ext cx="9793088" cy="5040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Bog‘da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bog‘bon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boboni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ko‘rdim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99456" y="6021288"/>
            <a:ext cx="9793088" cy="5040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Dehqonbobo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hasharchilarni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yordamga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chaqirdilar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199456" y="5445224"/>
            <a:ext cx="9793088" cy="5040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Dehqonbobo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kimlarni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yordamga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chaqirdilar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199456" y="4797152"/>
            <a:ext cx="9793088" cy="57606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Tx/>
              <a:buChar char="-"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Kuzda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dehqonlar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hosilni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oladilar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99456" y="4221088"/>
            <a:ext cx="9793088" cy="5040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Tx/>
              <a:buChar char="-"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Kuzda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dehqonlar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nimani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oladilar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99456" y="3573016"/>
            <a:ext cx="9793088" cy="5040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Shamol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behilarni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yerga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to‘kdi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199456" y="2924944"/>
            <a:ext cx="9793088" cy="5040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Shamol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nimalarni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yerga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to‘kdi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 animBg="1"/>
      <p:bldP spid="9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3292" y="1124744"/>
            <a:ext cx="118587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Вставьте вместо точек нужные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слова.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7368" y="1988840"/>
            <a:ext cx="1137726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…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yoqtiraman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Dehqonlar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yig‘ishga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kirishdilar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Abror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akasi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…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uzyapti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Biz   …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maza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yeymiz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…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yuvib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yeyish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faslini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bodringni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mevalarni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sabzavotlarni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hosilni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3292" y="1124744"/>
            <a:ext cx="118587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Вставьте вместо точек нужные слова.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7368" y="1988840"/>
            <a:ext cx="11377264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…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yoqtiraman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Dehqonlar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…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yig‘ishga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kirishdilar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Abror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akasi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…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uzyapti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Biz         …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maza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yeymiz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…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yuvib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yeyish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1624" y="2276872"/>
            <a:ext cx="1440160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faslini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07768" y="5517232"/>
            <a:ext cx="2736304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sabzavotlarni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27648" y="3068960"/>
            <a:ext cx="1584176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hosilni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03512" y="4653136"/>
            <a:ext cx="2232248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mevalarni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23792" y="3861048"/>
            <a:ext cx="2160240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bodringni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YODDA  TUTING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35360" y="1660733"/>
            <a:ext cx="11508274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Qaratqich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kelishigidagi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ba’zan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qo‘shimchasini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olmasdan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belgisiz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qo‘llanadi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Bunda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xoslik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tegishlilik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ma’nosi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ifodalanadi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qalbi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deraza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oynasi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Ammo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olmoshlar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atoqli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otlar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doim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qo‘llanadi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mening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do‘stim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Dononing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ukasi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415480" y="188640"/>
            <a:ext cx="9275518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07768" y="116632"/>
            <a:ext cx="41040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Fonetik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9376" y="1628800"/>
            <a:ext cx="3240360" cy="468052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tong</a:t>
            </a:r>
          </a:p>
          <a:p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bong</a:t>
            </a:r>
          </a:p>
          <a:p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singil</a:t>
            </a:r>
            <a:endParaRPr lang="en-US" sz="4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bodring</a:t>
            </a:r>
            <a:endParaRPr lang="en-US" sz="4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151784" y="1628800"/>
            <a:ext cx="3240360" cy="46805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endParaRPr lang="en-US" sz="4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nvarning</a:t>
            </a:r>
            <a:endParaRPr lang="en-US" sz="4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qalamning</a:t>
            </a:r>
            <a:endParaRPr lang="en-US" sz="4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uyning</a:t>
            </a:r>
            <a:endParaRPr lang="en-US" sz="4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824192" y="1628800"/>
            <a:ext cx="3816424" cy="468052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tishining</a:t>
            </a:r>
            <a:endParaRPr lang="en-US" sz="4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barchasining</a:t>
            </a:r>
            <a:endParaRPr lang="en-US" sz="4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ishimizning</a:t>
            </a:r>
            <a:endParaRPr lang="en-US" sz="4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qo‘lingizning</a:t>
            </a:r>
            <a:endParaRPr lang="en-US" sz="4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24114941</TotalTime>
  <Words>838</Words>
  <Application>Microsoft Office PowerPoint</Application>
  <PresentationFormat>Произвольный</PresentationFormat>
  <Paragraphs>175</Paragraphs>
  <Slides>19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 O‘zbek tili</vt:lpstr>
      <vt:lpstr>MUSTAQIL BAJARISH UCHUN TOPSHIRIQLAR</vt:lpstr>
      <vt:lpstr>MUSTAQIL BAJARISH UCHUN TOPSHIRIQLAR</vt:lpstr>
      <vt:lpstr> TOPSHIRIQLARNI  TEKSHIRAMIZ</vt:lpstr>
      <vt:lpstr>SUHBAT</vt:lpstr>
      <vt:lpstr>1-mashq</vt:lpstr>
      <vt:lpstr>Mashqni tekshiramiz</vt:lpstr>
      <vt:lpstr>Презентация PowerPoint</vt:lpstr>
      <vt:lpstr>Презентация PowerPoint</vt:lpstr>
      <vt:lpstr>2-mashq</vt:lpstr>
      <vt:lpstr>Mashqni tekshiramiz</vt:lpstr>
      <vt:lpstr> KUZ</vt:lpstr>
      <vt:lpstr>MUSTAQIL ISH</vt:lpstr>
      <vt:lpstr>Презентация PowerPoint</vt:lpstr>
      <vt:lpstr>SAVOLLAR</vt:lpstr>
      <vt:lpstr>SAVOLLARNING  JAVOBI</vt:lpstr>
      <vt:lpstr>SAVOLLARNING JAVOBI</vt:lpstr>
      <vt:lpstr>KUZ  NE’MATLARI</vt:lpstr>
      <vt:lpstr>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User</cp:lastModifiedBy>
  <cp:revision>1040</cp:revision>
  <dcterms:created xsi:type="dcterms:W3CDTF">2020-08-03T09:44:14Z</dcterms:created>
  <dcterms:modified xsi:type="dcterms:W3CDTF">2020-10-26T10:41:45Z</dcterms:modified>
</cp:coreProperties>
</file>