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454" r:id="rId3"/>
    <p:sldId id="433" r:id="rId4"/>
    <p:sldId id="465" r:id="rId5"/>
    <p:sldId id="455" r:id="rId6"/>
    <p:sldId id="456" r:id="rId7"/>
    <p:sldId id="458" r:id="rId8"/>
    <p:sldId id="459" r:id="rId9"/>
    <p:sldId id="460" r:id="rId10"/>
    <p:sldId id="457" r:id="rId11"/>
    <p:sldId id="461" r:id="rId12"/>
    <p:sldId id="373" r:id="rId13"/>
    <p:sldId id="463" r:id="rId14"/>
    <p:sldId id="448" r:id="rId15"/>
    <p:sldId id="451" r:id="rId16"/>
    <p:sldId id="464" r:id="rId17"/>
    <p:sldId id="466" r:id="rId18"/>
    <p:sldId id="462" r:id="rId19"/>
    <p:sldId id="27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86380" autoAdjust="0"/>
  </p:normalViewPr>
  <p:slideViewPr>
    <p:cSldViewPr>
      <p:cViewPr>
        <p:scale>
          <a:sx n="73" d="100"/>
          <a:sy n="73" d="100"/>
        </p:scale>
        <p:origin x="-30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6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703512" y="3012282"/>
            <a:ext cx="6264696" cy="4377158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Qaratqich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kelishigining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endParaRPr lang="en-US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8920">
              <a:spcBef>
                <a:spcPts val="233"/>
              </a:spcBef>
              <a:defRPr/>
            </a:pPr>
            <a:endParaRPr lang="ru-RU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38150" y="3289544"/>
            <a:ext cx="603288" cy="1795640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Maktab\Desktop\Rasmlar\1037262388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13356" r="13356"/>
          <a:stretch>
            <a:fillRect/>
          </a:stretch>
        </p:blipFill>
        <p:spPr bwMode="auto">
          <a:xfrm>
            <a:off x="8040216" y="2492896"/>
            <a:ext cx="3744416" cy="38333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124413"/>
            <a:ext cx="11881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joylashtirib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gaplar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tarjima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Правильно расставив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предложения и переведите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родной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язык.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1434" y="3356693"/>
            <a:ext cx="10081120" cy="5366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men,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fasllar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yoqtiraman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1434" y="4158616"/>
            <a:ext cx="10081120" cy="5930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Polizdan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dadamga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tarvuzni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qovunni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yordamlashdim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uzishda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7448" y="5017736"/>
            <a:ext cx="10081120" cy="577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xarid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do‘konga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kiyim-kechaklarni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bordik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qilgani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27448" y="5805264"/>
            <a:ext cx="10081120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qattiq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barglarni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to‘kdi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95400" y="3068960"/>
            <a:ext cx="0" cy="345638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95400" y="6525344"/>
            <a:ext cx="109452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11628587" y="3025021"/>
            <a:ext cx="12030" cy="35003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95400" y="3046990"/>
            <a:ext cx="109452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15413" y="2186710"/>
            <a:ext cx="5328592" cy="86409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13986" y="2170971"/>
            <a:ext cx="5626630" cy="8467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17" y="1545478"/>
            <a:ext cx="5472608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fasllar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yoqtiraman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360" y="2897170"/>
            <a:ext cx="5472608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Dadamga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polizdan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tarvuz-qovunni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uzishda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yordamlashdim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5979" y="4237548"/>
            <a:ext cx="5472608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Do‘konga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kiyim-kechaklarni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xarid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qilgani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bordik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3227" y="5505918"/>
            <a:ext cx="5472608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Qattiq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barglarni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to‘kdi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6389" y="1519380"/>
            <a:ext cx="5472608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Моё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любимое время года-осень.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84032" y="2888940"/>
            <a:ext cx="5472608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помог отцу собрать с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грядки арбуз,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дыню.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84032" y="4237548"/>
            <a:ext cx="5472608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пошли в магазин покупать одежду на осенний период.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80261" y="5504874"/>
            <a:ext cx="5472608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Сильный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 срывал листья с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деревьев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5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KUZ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889" y="1086140"/>
            <a:ext cx="11852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gaplar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Составьте предложения с  выделенными словами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2071678"/>
            <a:ext cx="1169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977" y="1916832"/>
            <a:ext cx="11809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polizlarda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qovun-tarvuzlar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pishdi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pishadi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oilamiz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polizimizdagi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qovun-tarvuz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sabzavotlarni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yig‘ishga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qovunlarni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qovoq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tarvuzlarni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Kartoshkani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kovlab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Birgalashib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polizdagi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sabzavotlarni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ekinlaridan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yig‘dik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bermadi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MUSTAQIL ISH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2071678"/>
            <a:ext cx="1169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44" y="2204864"/>
            <a:ext cx="11809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408" y="1700808"/>
            <a:ext cx="107179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tarovatli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g‘arq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pishgan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Qovun-tarvuzlar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dalalardan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olindi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Qovoq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bozorga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borildi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Dalalarda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yig‘im-terimi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916832"/>
            <a:ext cx="398813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11824" y="1340768"/>
            <a:ext cx="7416824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фрукты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sabzavot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qovoq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тыква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tarvuz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арбуз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kovlamoq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копать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bermoq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помогать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молодой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058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1124744"/>
            <a:ext cx="116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560" y="2276872"/>
            <a:ext cx="106247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fasliga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oylar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 startAt="2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bayramlarni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tartibi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 startAt="3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fasli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nimasi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Agar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yoqmasa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sababi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nimada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48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SAVOLLARNING  JAVOBI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368" y="1340768"/>
            <a:ext cx="11521106" cy="51845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67921" y="3284984"/>
            <a:ext cx="2304256" cy="2239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Oktabr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3712" y="2420888"/>
            <a:ext cx="2275986" cy="22154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entabr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40229" y="4077072"/>
            <a:ext cx="2376264" cy="22588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Noyabr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7408" y="1722253"/>
            <a:ext cx="2376264" cy="19947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oylar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SAVOLLARNING JAVOBI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368" y="1340768"/>
            <a:ext cx="11449272" cy="51125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64152" y="1483224"/>
            <a:ext cx="3744417" cy="1443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murabbiylar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64152" y="4782110"/>
            <a:ext cx="3744417" cy="1453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bayrami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3432" y="1483224"/>
            <a:ext cx="3816424" cy="1399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bayrami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3432" y="4752303"/>
            <a:ext cx="3816424" cy="14837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Konstitutsiya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44207" y="3076093"/>
            <a:ext cx="3503410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bayramlar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080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KUZ  NE’MATLARI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1124744"/>
            <a:ext cx="116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ne’matlari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7-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983721"/>
            <a:ext cx="5472608" cy="3648405"/>
          </a:xfrm>
          <a:prstGeom prst="rect">
            <a:avLst/>
          </a:prstGeom>
          <a:noFill/>
        </p:spPr>
      </p:pic>
      <p:pic>
        <p:nvPicPr>
          <p:cNvPr id="1027" name="Picture 3" descr="C:\Users\Maktab\Desktop\img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024" y="2492896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67108" y="908720"/>
            <a:ext cx="8358246" cy="726352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keltiring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(72-bet)</a:t>
            </a:r>
          </a:p>
          <a:p>
            <a:pPr marL="514350" indent="-514350" eaLnBrk="1" hangingPunct="1">
              <a:spcBef>
                <a:spcPct val="0"/>
              </a:spcBef>
              <a:buNone/>
            </a:pPr>
            <a:endParaRPr lang="en-US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Qaratqich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1" hangingPunct="1">
              <a:spcBef>
                <a:spcPct val="0"/>
              </a:spcBef>
              <a:buNone/>
            </a:pPr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Qaratqich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kelishigidagi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turkumi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qo‘llanadi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67108" y="1428736"/>
            <a:ext cx="8358246" cy="480131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1. 4-mashq.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(69-bet)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qo‘shimchasining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birgalikda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qo‘llanishiga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keltiring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83432" y="1196752"/>
            <a:ext cx="9746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4-mashq.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84" y="1916832"/>
            <a:ext cx="11233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Oydin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…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yordamchisi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Men           …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…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etagiga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Biz          …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hovlisida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Mehrjon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o‘tkazdik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Devorda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…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rasmlari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5517232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o‘rtog‘imning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musavvirlarining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maktabimizning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buvisining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bog‘imizning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TOPSHIRIQLARNI  TEKSHIRAMIZ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3129" y="1187167"/>
            <a:ext cx="11665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Oydin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…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yordamchisi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Men           …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…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etagiga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Biz          …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hovlisida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Mehrjon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o‘tkazdik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Devorda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…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rasmlari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31504" y="3824056"/>
            <a:ext cx="351891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maktabimizning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2277" y="1386321"/>
            <a:ext cx="224933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buvisining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1863" y="5498597"/>
            <a:ext cx="3312368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musavvirlarining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9576" y="3002148"/>
            <a:ext cx="2672526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bog‘imizning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1676" y="2208229"/>
            <a:ext cx="2890535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o‘rtog‘imning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8085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SUHBAT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9376" y="1124744"/>
            <a:ext cx="1130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99456" y="1628800"/>
            <a:ext cx="979308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ko‘rding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99456" y="2276872"/>
            <a:ext cx="979308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bog‘bon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boboni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ko‘rdim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99456" y="6021288"/>
            <a:ext cx="979308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Dehqonbobo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hasharchilarni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chaqirdilar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99456" y="5445224"/>
            <a:ext cx="979308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Dehqonbobo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chaqirdilar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99456" y="4797152"/>
            <a:ext cx="979308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oladilar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99456" y="4221088"/>
            <a:ext cx="979308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oladilar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99456" y="3573016"/>
            <a:ext cx="979308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behilarni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to‘kdi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99456" y="2924944"/>
            <a:ext cx="979308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to‘kdi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92" y="1124744"/>
            <a:ext cx="118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Вставьте вместо точек нужные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368" y="1988840"/>
            <a:ext cx="113772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…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yoqtiraman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yig‘ishga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kirishdilar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Abror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…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uzyapti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Biz   …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…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yuvib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yeyish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faslini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bodringni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mevalarni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sabzavotlarni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92" y="1124744"/>
            <a:ext cx="11858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Вставьте вместо точек нужные слова.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368" y="1988840"/>
            <a:ext cx="1137726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…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yoqtiraman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…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yig‘ishga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kirishdilar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Abror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…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uzyapti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Biz         …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…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yuvib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yeyish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624" y="2276872"/>
            <a:ext cx="144016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faslini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7768" y="5517232"/>
            <a:ext cx="2736304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sabzavotlarni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7648" y="3068960"/>
            <a:ext cx="1584176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hosilni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3512" y="4653136"/>
            <a:ext cx="2232248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mevalarni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3792" y="3861048"/>
            <a:ext cx="216024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bodringni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YODDA  TUTING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360" y="1660733"/>
            <a:ext cx="115082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ba’zan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qo‘shimchasini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olmasdan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belgisiz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qo‘llanadi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xoslik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tegishlilik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ma’nosi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ifodalanadi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qalbi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deraza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oynasi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Ammo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olmoshlar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atoqli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otlar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qo‘llanadi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do‘stim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Dononing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ukasi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415480" y="188640"/>
            <a:ext cx="9275518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7768" y="116632"/>
            <a:ext cx="4104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Fonetik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376" y="1628800"/>
            <a:ext cx="3240360" cy="46805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tong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bong</a:t>
            </a:r>
          </a:p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singil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bodring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51784" y="1628800"/>
            <a:ext cx="3240360" cy="46805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nvarning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qalamning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uyning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24192" y="1628800"/>
            <a:ext cx="3816424" cy="4680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tishining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barchasining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ishimizning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qo‘lingizning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24114941</TotalTime>
  <Words>838</Words>
  <Application>Microsoft Office PowerPoint</Application>
  <PresentationFormat>Произвольный</PresentationFormat>
  <Paragraphs>175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O‘zbek tili</vt:lpstr>
      <vt:lpstr>MUSTAQIL BAJARISH UCHUN TOPSHIRIQLAR</vt:lpstr>
      <vt:lpstr>MUSTAQIL BAJARISH UCHUN TOPSHIRIQLAR</vt:lpstr>
      <vt:lpstr> TOPSHIRIQLARNI  TEKSHIRAMIZ</vt:lpstr>
      <vt:lpstr>SUHBAT</vt:lpstr>
      <vt:lpstr>1-mashq</vt:lpstr>
      <vt:lpstr>Mashqni tekshiramiz</vt:lpstr>
      <vt:lpstr>Презентация PowerPoint</vt:lpstr>
      <vt:lpstr>Презентация PowerPoint</vt:lpstr>
      <vt:lpstr>2-mashq</vt:lpstr>
      <vt:lpstr>Mashqni tekshiramiz</vt:lpstr>
      <vt:lpstr> KUZ</vt:lpstr>
      <vt:lpstr>MUSTAQIL ISH</vt:lpstr>
      <vt:lpstr>Презентация PowerPoint</vt:lpstr>
      <vt:lpstr>SAVOLLAR</vt:lpstr>
      <vt:lpstr>SAVOLLARNING  JAVOBI</vt:lpstr>
      <vt:lpstr>SAVOLLARNING JAVOBI</vt:lpstr>
      <vt:lpstr>KUZ  NE’MATLARI</vt:lpstr>
      <vt:lpstr>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User</cp:lastModifiedBy>
  <cp:revision>1040</cp:revision>
  <dcterms:created xsi:type="dcterms:W3CDTF">2020-08-03T09:44:14Z</dcterms:created>
  <dcterms:modified xsi:type="dcterms:W3CDTF">2020-10-26T10:41:45Z</dcterms:modified>
</cp:coreProperties>
</file>