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4" r:id="rId2"/>
    <p:sldId id="445" r:id="rId3"/>
    <p:sldId id="433" r:id="rId4"/>
    <p:sldId id="446" r:id="rId5"/>
    <p:sldId id="447" r:id="rId6"/>
    <p:sldId id="373" r:id="rId7"/>
    <p:sldId id="459" r:id="rId8"/>
    <p:sldId id="440" r:id="rId9"/>
    <p:sldId id="454" r:id="rId10"/>
    <p:sldId id="455" r:id="rId11"/>
    <p:sldId id="458" r:id="rId12"/>
    <p:sldId id="441" r:id="rId13"/>
    <p:sldId id="460" r:id="rId14"/>
    <p:sldId id="449" r:id="rId15"/>
    <p:sldId id="444" r:id="rId16"/>
    <p:sldId id="450" r:id="rId17"/>
    <p:sldId id="451" r:id="rId18"/>
    <p:sldId id="452" r:id="rId19"/>
    <p:sldId id="453" r:id="rId20"/>
    <p:sldId id="271" r:id="rId2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86380" autoAdjust="0"/>
  </p:normalViewPr>
  <p:slideViewPr>
    <p:cSldViewPr>
      <p:cViewPr>
        <p:scale>
          <a:sx n="70" d="100"/>
          <a:sy n="70" d="100"/>
        </p:scale>
        <p:origin x="-420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72026E-271A-4F1A-BF16-1DA077F762A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60CCEB-CDC7-4839-97C2-9A1FC56DC04A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Kuz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ob-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havosi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736121-B64A-456C-AC2A-95783079DF34}" type="parTrans" cxnId="{42A2961D-8859-4BE7-A139-7BD82B7D5959}">
      <dgm:prSet/>
      <dgm:spPr/>
      <dgm:t>
        <a:bodyPr/>
        <a:lstStyle/>
        <a:p>
          <a:endParaRPr lang="ru-RU"/>
        </a:p>
      </dgm:t>
    </dgm:pt>
    <dgm:pt modelId="{0FF66CDC-859D-40B9-92C7-B03F4B81CCA3}" type="sibTrans" cxnId="{42A2961D-8859-4BE7-A139-7BD82B7D5959}">
      <dgm:prSet/>
      <dgm:spPr/>
      <dgm:t>
        <a:bodyPr/>
        <a:lstStyle/>
        <a:p>
          <a:endParaRPr lang="ru-RU"/>
        </a:p>
      </dgm:t>
    </dgm:pt>
    <dgm:pt modelId="{5C2D50D9-22C2-4E50-A45E-0B4449329B2F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Bulutli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kunlar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864547-F4B1-43DA-8D9A-6449A3BA45E7}" type="parTrans" cxnId="{1FECEC81-9B80-40F6-BAC0-D93B9EEE05EF}">
      <dgm:prSet/>
      <dgm:spPr/>
      <dgm:t>
        <a:bodyPr/>
        <a:lstStyle/>
        <a:p>
          <a:endParaRPr lang="ru-RU"/>
        </a:p>
      </dgm:t>
    </dgm:pt>
    <dgm:pt modelId="{919086BA-BF11-47A1-99F0-C727607FC655}" type="sibTrans" cxnId="{1FECEC81-9B80-40F6-BAC0-D93B9EEE05EF}">
      <dgm:prSet/>
      <dgm:spPr/>
      <dgm:t>
        <a:bodyPr/>
        <a:lstStyle/>
        <a:p>
          <a:endParaRPr lang="ru-RU"/>
        </a:p>
      </dgm:t>
    </dgm:pt>
    <dgm:pt modelId="{CB685551-2C2F-483C-A47E-C242B86A9C09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Tez-tez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yomg‘ir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yog‘a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boshlaydi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BEBEC3-419C-4123-A7E2-0BAA20B7EDBE}" type="parTrans" cxnId="{CE8C1512-A12A-4921-BC6C-360F22879746}">
      <dgm:prSet/>
      <dgm:spPr/>
      <dgm:t>
        <a:bodyPr/>
        <a:lstStyle/>
        <a:p>
          <a:endParaRPr lang="ru-RU"/>
        </a:p>
      </dgm:t>
    </dgm:pt>
    <dgm:pt modelId="{F614BF73-7D5D-4436-B425-40D87EE26362}" type="sibTrans" cxnId="{CE8C1512-A12A-4921-BC6C-360F22879746}">
      <dgm:prSet/>
      <dgm:spPr/>
      <dgm:t>
        <a:bodyPr/>
        <a:lstStyle/>
        <a:p>
          <a:endParaRPr lang="ru-RU"/>
        </a:p>
      </dgm:t>
    </dgm:pt>
    <dgm:pt modelId="{86061F17-4F65-41EE-8A05-451EEC285772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Ba’zi-ba’zida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tuman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tushadi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2BE66-2DAD-4A92-A81D-B3FD6F6C929E}" type="parTrans" cxnId="{69AF1173-9DD3-46AD-9EF5-FCABF86B200E}">
      <dgm:prSet/>
      <dgm:spPr/>
      <dgm:t>
        <a:bodyPr/>
        <a:lstStyle/>
        <a:p>
          <a:endParaRPr lang="ru-RU"/>
        </a:p>
      </dgm:t>
    </dgm:pt>
    <dgm:pt modelId="{2AC0C8F2-4AD7-42BF-B574-725B5F51BA79}" type="sibTrans" cxnId="{69AF1173-9DD3-46AD-9EF5-FCABF86B200E}">
      <dgm:prSet/>
      <dgm:spPr/>
      <dgm:t>
        <a:bodyPr/>
        <a:lstStyle/>
        <a:p>
          <a:endParaRPr lang="ru-RU"/>
        </a:p>
      </dgm:t>
    </dgm:pt>
    <dgm:pt modelId="{8671B045-CF96-48F6-B731-23651BE70990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Havo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salqin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bo‘ladi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22FD3-0DD3-4ADA-8D72-2D3639CA5B46}" type="parTrans" cxnId="{90A3F92E-99B5-4B94-B1AF-C48431C094F1}">
      <dgm:prSet/>
      <dgm:spPr/>
      <dgm:t>
        <a:bodyPr/>
        <a:lstStyle/>
        <a:p>
          <a:endParaRPr lang="ru-RU"/>
        </a:p>
      </dgm:t>
    </dgm:pt>
    <dgm:pt modelId="{2F587EDF-A03A-4213-9EE6-A03A92C2E3AC}" type="sibTrans" cxnId="{90A3F92E-99B5-4B94-B1AF-C48431C094F1}">
      <dgm:prSet/>
      <dgm:spPr/>
      <dgm:t>
        <a:bodyPr/>
        <a:lstStyle/>
        <a:p>
          <a:endParaRPr lang="ru-RU"/>
        </a:p>
      </dgm:t>
    </dgm:pt>
    <dgm:pt modelId="{EF1784DC-E1D0-4296-A25E-7AC7E3487F9D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Ekinlarga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shudrinlar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tushadi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A2DFDF-F528-436A-8CAA-876178D5A111}" type="parTrans" cxnId="{81E8A6B9-E4A7-4D1C-9875-32C8D1329170}">
      <dgm:prSet/>
      <dgm:spPr/>
      <dgm:t>
        <a:bodyPr/>
        <a:lstStyle/>
        <a:p>
          <a:endParaRPr lang="ru-RU"/>
        </a:p>
      </dgm:t>
    </dgm:pt>
    <dgm:pt modelId="{D169EA23-AB4A-4988-9035-25BA411DC19C}" type="sibTrans" cxnId="{81E8A6B9-E4A7-4D1C-9875-32C8D1329170}">
      <dgm:prSet/>
      <dgm:spPr/>
      <dgm:t>
        <a:bodyPr/>
        <a:lstStyle/>
        <a:p>
          <a:endParaRPr lang="ru-RU"/>
        </a:p>
      </dgm:t>
    </dgm:pt>
    <dgm:pt modelId="{261554A7-2749-49AD-B773-4E4F4DDD04B6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Vaqti-vaqti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shamol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45A32E-D331-4AEC-ADF4-37B01191FB9E}" type="parTrans" cxnId="{1CCC9EC1-99ED-42C6-B28F-748AE00F3450}">
      <dgm:prSet/>
      <dgm:spPr/>
      <dgm:t>
        <a:bodyPr/>
        <a:lstStyle/>
        <a:p>
          <a:endParaRPr lang="ru-RU"/>
        </a:p>
      </dgm:t>
    </dgm:pt>
    <dgm:pt modelId="{3EF00C31-C001-49BB-A738-C3AF979972A9}" type="sibTrans" cxnId="{1CCC9EC1-99ED-42C6-B28F-748AE00F3450}">
      <dgm:prSet/>
      <dgm:spPr/>
      <dgm:t>
        <a:bodyPr/>
        <a:lstStyle/>
        <a:p>
          <a:endParaRPr lang="ru-RU"/>
        </a:p>
      </dgm:t>
    </dgm:pt>
    <dgm:pt modelId="{71BFE412-3186-40AF-A988-080BB68BF8AE}" type="pres">
      <dgm:prSet presAssocID="{6F72026E-271A-4F1A-BF16-1DA077F762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F827A-E73C-4F8D-98FD-5765B8A2E633}" type="pres">
      <dgm:prSet presAssocID="{E960CCEB-CDC7-4839-97C2-9A1FC56DC04A}" presName="centerShape" presStyleLbl="node0" presStyleIdx="0" presStyleCnt="1" custScaleX="192803" custLinFactNeighborX="-2518" custLinFactNeighborY="2412"/>
      <dgm:spPr/>
      <dgm:t>
        <a:bodyPr/>
        <a:lstStyle/>
        <a:p>
          <a:endParaRPr lang="ru-RU"/>
        </a:p>
      </dgm:t>
    </dgm:pt>
    <dgm:pt modelId="{10824B92-CFA8-407E-95E7-A3CE060FE722}" type="pres">
      <dgm:prSet presAssocID="{23864547-F4B1-43DA-8D9A-6449A3BA45E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E6C6FB5-682F-4585-A3C4-AE318EBDD1E0}" type="pres">
      <dgm:prSet presAssocID="{23864547-F4B1-43DA-8D9A-6449A3BA45E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FA66DAC-8E8D-4D85-9A90-115534BDE488}" type="pres">
      <dgm:prSet presAssocID="{5C2D50D9-22C2-4E50-A45E-0B4449329B2F}" presName="node" presStyleLbl="node1" presStyleIdx="0" presStyleCnt="6" custScaleX="224616" custScaleY="121424" custRadScaleRad="141772" custRadScaleInc="-174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B25A4-2B5A-4E59-8654-78F33001FB98}" type="pres">
      <dgm:prSet presAssocID="{9345A32E-D331-4AEC-ADF4-37B01191FB9E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7B439E8-C65A-406F-904D-EA24D3C0B9CB}" type="pres">
      <dgm:prSet presAssocID="{9345A32E-D331-4AEC-ADF4-37B01191FB9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E3600E28-D0B4-4F9A-9FB7-CC01F8BC3BEA}" type="pres">
      <dgm:prSet presAssocID="{261554A7-2749-49AD-B773-4E4F4DDD04B6}" presName="node" presStyleLbl="node1" presStyleIdx="1" presStyleCnt="6" custScaleX="219282" custScaleY="124938" custRadScaleRad="126960" custRadScaleInc="-54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A7AF9-13EE-44B0-8B6C-EFBD25546CFF}" type="pres">
      <dgm:prSet presAssocID="{53BEBEC3-419C-4123-A7E2-0BAA20B7EDB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D54935A1-06FB-4F0A-ACE3-85B366743A2B}" type="pres">
      <dgm:prSet presAssocID="{53BEBEC3-419C-4123-A7E2-0BAA20B7EDB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122AA54-26B2-4AC4-8D5A-2FDD982D0FE6}" type="pres">
      <dgm:prSet presAssocID="{CB685551-2C2F-483C-A47E-C242B86A9C09}" presName="node" presStyleLbl="node1" presStyleIdx="2" presStyleCnt="6" custScaleX="213430" custScaleY="138980" custRadScaleRad="199258" custRadScaleInc="-102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611AD-923C-40AC-B115-3B9514DD7534}" type="pres">
      <dgm:prSet presAssocID="{5C72BE66-2DAD-4A92-A81D-B3FD6F6C929E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06B69F5-66FB-495D-861B-ED1CC2327B43}" type="pres">
      <dgm:prSet presAssocID="{5C72BE66-2DAD-4A92-A81D-B3FD6F6C929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9CB7C73-FF0F-4666-BD67-29268987074B}" type="pres">
      <dgm:prSet presAssocID="{86061F17-4F65-41EE-8A05-451EEC285772}" presName="node" presStyleLbl="node1" presStyleIdx="3" presStyleCnt="6" custScaleX="201947" custScaleY="135239" custRadScaleRad="137172" custRadScaleInc="-166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5F8A-AEAB-4EAA-A5E3-5EAF6D9BAD16}" type="pres">
      <dgm:prSet presAssocID="{EEA2DFDF-F528-436A-8CAA-876178D5A11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488150D-F730-442D-AED5-46789A567CFC}" type="pres">
      <dgm:prSet presAssocID="{EEA2DFDF-F528-436A-8CAA-876178D5A11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010E1EE-8EB0-43EA-B279-B1AE6B5E42CD}" type="pres">
      <dgm:prSet presAssocID="{EF1784DC-E1D0-4296-A25E-7AC7E3487F9D}" presName="node" presStyleLbl="node1" presStyleIdx="4" presStyleCnt="6" custScaleX="208231" custScaleY="132169" custRadScaleRad="149042" custRadScaleInc="-3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7A70-14F8-44E8-AC44-93CF04A2CA47}" type="pres">
      <dgm:prSet presAssocID="{84D22FD3-0DD3-4ADA-8D72-2D3639CA5B46}" presName="parTrans" presStyleLbl="sibTrans2D1" presStyleIdx="5" presStyleCnt="6"/>
      <dgm:spPr/>
      <dgm:t>
        <a:bodyPr/>
        <a:lstStyle/>
        <a:p>
          <a:endParaRPr lang="ru-RU"/>
        </a:p>
      </dgm:t>
    </dgm:pt>
    <dgm:pt modelId="{AB0035C6-2AA0-439D-BE3F-5635E7699F26}" type="pres">
      <dgm:prSet presAssocID="{84D22FD3-0DD3-4ADA-8D72-2D3639CA5B46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D5282382-9BDA-4200-9B26-2FD18B687315}" type="pres">
      <dgm:prSet presAssocID="{8671B045-CF96-48F6-B731-23651BE70990}" presName="node" presStyleLbl="node1" presStyleIdx="5" presStyleCnt="6" custScaleX="209131" custScaleY="127858" custRadScaleRad="212276" custRadScaleInc="-100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106FB-1F6D-4328-B1D6-69EFD122DF73}" type="presOf" srcId="{53BEBEC3-419C-4123-A7E2-0BAA20B7EDBE}" destId="{78FA7AF9-13EE-44B0-8B6C-EFBD25546CFF}" srcOrd="0" destOrd="0" presId="urn:microsoft.com/office/officeart/2005/8/layout/radial5"/>
    <dgm:cxn modelId="{42A2961D-8859-4BE7-A139-7BD82B7D5959}" srcId="{6F72026E-271A-4F1A-BF16-1DA077F762A1}" destId="{E960CCEB-CDC7-4839-97C2-9A1FC56DC04A}" srcOrd="0" destOrd="0" parTransId="{97736121-B64A-456C-AC2A-95783079DF34}" sibTransId="{0FF66CDC-859D-40B9-92C7-B03F4B81CCA3}"/>
    <dgm:cxn modelId="{9028349C-129D-4028-95A9-0568D1866EF1}" type="presOf" srcId="{CB685551-2C2F-483C-A47E-C242B86A9C09}" destId="{F122AA54-26B2-4AC4-8D5A-2FDD982D0FE6}" srcOrd="0" destOrd="0" presId="urn:microsoft.com/office/officeart/2005/8/layout/radial5"/>
    <dgm:cxn modelId="{1FECEC81-9B80-40F6-BAC0-D93B9EEE05EF}" srcId="{E960CCEB-CDC7-4839-97C2-9A1FC56DC04A}" destId="{5C2D50D9-22C2-4E50-A45E-0B4449329B2F}" srcOrd="0" destOrd="0" parTransId="{23864547-F4B1-43DA-8D9A-6449A3BA45E7}" sibTransId="{919086BA-BF11-47A1-99F0-C727607FC655}"/>
    <dgm:cxn modelId="{1252B5A1-C984-4A33-B51B-83D2BC541EED}" type="presOf" srcId="{6F72026E-271A-4F1A-BF16-1DA077F762A1}" destId="{71BFE412-3186-40AF-A988-080BB68BF8AE}" srcOrd="0" destOrd="0" presId="urn:microsoft.com/office/officeart/2005/8/layout/radial5"/>
    <dgm:cxn modelId="{D204D5ED-768D-4676-B0C1-B5BE6DE473F0}" type="presOf" srcId="{8671B045-CF96-48F6-B731-23651BE70990}" destId="{D5282382-9BDA-4200-9B26-2FD18B687315}" srcOrd="0" destOrd="0" presId="urn:microsoft.com/office/officeart/2005/8/layout/radial5"/>
    <dgm:cxn modelId="{28EA0E90-4CF8-4493-9A65-D12482CC593B}" type="presOf" srcId="{EEA2DFDF-F528-436A-8CAA-876178D5A111}" destId="{E89D5F8A-AEAB-4EAA-A5E3-5EAF6D9BAD16}" srcOrd="0" destOrd="0" presId="urn:microsoft.com/office/officeart/2005/8/layout/radial5"/>
    <dgm:cxn modelId="{38F2F4ED-3208-4A6B-A2AB-16F263E2596C}" type="presOf" srcId="{EF1784DC-E1D0-4296-A25E-7AC7E3487F9D}" destId="{D010E1EE-8EB0-43EA-B279-B1AE6B5E42CD}" srcOrd="0" destOrd="0" presId="urn:microsoft.com/office/officeart/2005/8/layout/radial5"/>
    <dgm:cxn modelId="{69AF1173-9DD3-46AD-9EF5-FCABF86B200E}" srcId="{E960CCEB-CDC7-4839-97C2-9A1FC56DC04A}" destId="{86061F17-4F65-41EE-8A05-451EEC285772}" srcOrd="3" destOrd="0" parTransId="{5C72BE66-2DAD-4A92-A81D-B3FD6F6C929E}" sibTransId="{2AC0C8F2-4AD7-42BF-B574-725B5F51BA79}"/>
    <dgm:cxn modelId="{CE8C1512-A12A-4921-BC6C-360F22879746}" srcId="{E960CCEB-CDC7-4839-97C2-9A1FC56DC04A}" destId="{CB685551-2C2F-483C-A47E-C242B86A9C09}" srcOrd="2" destOrd="0" parTransId="{53BEBEC3-419C-4123-A7E2-0BAA20B7EDBE}" sibTransId="{F614BF73-7D5D-4436-B425-40D87EE26362}"/>
    <dgm:cxn modelId="{176BECD0-F452-47CD-965D-5D72F1F56A0D}" type="presOf" srcId="{261554A7-2749-49AD-B773-4E4F4DDD04B6}" destId="{E3600E28-D0B4-4F9A-9FB7-CC01F8BC3BEA}" srcOrd="0" destOrd="0" presId="urn:microsoft.com/office/officeart/2005/8/layout/radial5"/>
    <dgm:cxn modelId="{BFCA8432-4875-4253-BE35-2D7271C1B2CC}" type="presOf" srcId="{9345A32E-D331-4AEC-ADF4-37B01191FB9E}" destId="{F7B439E8-C65A-406F-904D-EA24D3C0B9CB}" srcOrd="1" destOrd="0" presId="urn:microsoft.com/office/officeart/2005/8/layout/radial5"/>
    <dgm:cxn modelId="{2626509B-6A6A-4C12-8FE7-6681FE97FD8F}" type="presOf" srcId="{9345A32E-D331-4AEC-ADF4-37B01191FB9E}" destId="{EB6B25A4-2B5A-4E59-8654-78F33001FB98}" srcOrd="0" destOrd="0" presId="urn:microsoft.com/office/officeart/2005/8/layout/radial5"/>
    <dgm:cxn modelId="{81E8A6B9-E4A7-4D1C-9875-32C8D1329170}" srcId="{E960CCEB-CDC7-4839-97C2-9A1FC56DC04A}" destId="{EF1784DC-E1D0-4296-A25E-7AC7E3487F9D}" srcOrd="4" destOrd="0" parTransId="{EEA2DFDF-F528-436A-8CAA-876178D5A111}" sibTransId="{D169EA23-AB4A-4988-9035-25BA411DC19C}"/>
    <dgm:cxn modelId="{A3AB2381-EE9B-41CF-863C-69766011B488}" type="presOf" srcId="{86061F17-4F65-41EE-8A05-451EEC285772}" destId="{79CB7C73-FF0F-4666-BD67-29268987074B}" srcOrd="0" destOrd="0" presId="urn:microsoft.com/office/officeart/2005/8/layout/radial5"/>
    <dgm:cxn modelId="{1B6E3A72-B3EB-4D6B-A902-B85AFAB60A4C}" type="presOf" srcId="{53BEBEC3-419C-4123-A7E2-0BAA20B7EDBE}" destId="{D54935A1-06FB-4F0A-ACE3-85B366743A2B}" srcOrd="1" destOrd="0" presId="urn:microsoft.com/office/officeart/2005/8/layout/radial5"/>
    <dgm:cxn modelId="{CF7E174F-5A01-4F6E-9BDF-5475211E5AC7}" type="presOf" srcId="{84D22FD3-0DD3-4ADA-8D72-2D3639CA5B46}" destId="{84DD7A70-14F8-44E8-AC44-93CF04A2CA47}" srcOrd="0" destOrd="0" presId="urn:microsoft.com/office/officeart/2005/8/layout/radial5"/>
    <dgm:cxn modelId="{CD3BE7BA-F165-403D-B3D0-FB71C471AEB9}" type="presOf" srcId="{E960CCEB-CDC7-4839-97C2-9A1FC56DC04A}" destId="{722F827A-E73C-4F8D-98FD-5765B8A2E633}" srcOrd="0" destOrd="0" presId="urn:microsoft.com/office/officeart/2005/8/layout/radial5"/>
    <dgm:cxn modelId="{91925C53-11E1-49E3-9894-16C8093D44A2}" type="presOf" srcId="{5C72BE66-2DAD-4A92-A81D-B3FD6F6C929E}" destId="{006B69F5-66FB-495D-861B-ED1CC2327B43}" srcOrd="1" destOrd="0" presId="urn:microsoft.com/office/officeart/2005/8/layout/radial5"/>
    <dgm:cxn modelId="{8A42CCF6-CB08-4DB2-A208-3557D643221A}" type="presOf" srcId="{EEA2DFDF-F528-436A-8CAA-876178D5A111}" destId="{9488150D-F730-442D-AED5-46789A567CFC}" srcOrd="1" destOrd="0" presId="urn:microsoft.com/office/officeart/2005/8/layout/radial5"/>
    <dgm:cxn modelId="{B058A675-4123-4D3E-BB6C-270262F7EB65}" type="presOf" srcId="{5C72BE66-2DAD-4A92-A81D-B3FD6F6C929E}" destId="{5C0611AD-923C-40AC-B115-3B9514DD7534}" srcOrd="0" destOrd="0" presId="urn:microsoft.com/office/officeart/2005/8/layout/radial5"/>
    <dgm:cxn modelId="{C8FD7B9C-188E-46C2-965B-FDD92DD98DB7}" type="presOf" srcId="{5C2D50D9-22C2-4E50-A45E-0B4449329B2F}" destId="{3FA66DAC-8E8D-4D85-9A90-115534BDE488}" srcOrd="0" destOrd="0" presId="urn:microsoft.com/office/officeart/2005/8/layout/radial5"/>
    <dgm:cxn modelId="{2B6571D7-64A6-443F-B646-8795E1D1D523}" type="presOf" srcId="{84D22FD3-0DD3-4ADA-8D72-2D3639CA5B46}" destId="{AB0035C6-2AA0-439D-BE3F-5635E7699F26}" srcOrd="1" destOrd="0" presId="urn:microsoft.com/office/officeart/2005/8/layout/radial5"/>
    <dgm:cxn modelId="{D697F0A4-97FD-49DD-AF08-BCE36B72F3B8}" type="presOf" srcId="{23864547-F4B1-43DA-8D9A-6449A3BA45E7}" destId="{FE6C6FB5-682F-4585-A3C4-AE318EBDD1E0}" srcOrd="1" destOrd="0" presId="urn:microsoft.com/office/officeart/2005/8/layout/radial5"/>
    <dgm:cxn modelId="{1CCC9EC1-99ED-42C6-B28F-748AE00F3450}" srcId="{E960CCEB-CDC7-4839-97C2-9A1FC56DC04A}" destId="{261554A7-2749-49AD-B773-4E4F4DDD04B6}" srcOrd="1" destOrd="0" parTransId="{9345A32E-D331-4AEC-ADF4-37B01191FB9E}" sibTransId="{3EF00C31-C001-49BB-A738-C3AF979972A9}"/>
    <dgm:cxn modelId="{0B382D19-9F50-4934-87E4-73EC84FB2E1F}" type="presOf" srcId="{23864547-F4B1-43DA-8D9A-6449A3BA45E7}" destId="{10824B92-CFA8-407E-95E7-A3CE060FE722}" srcOrd="0" destOrd="0" presId="urn:microsoft.com/office/officeart/2005/8/layout/radial5"/>
    <dgm:cxn modelId="{90A3F92E-99B5-4B94-B1AF-C48431C094F1}" srcId="{E960CCEB-CDC7-4839-97C2-9A1FC56DC04A}" destId="{8671B045-CF96-48F6-B731-23651BE70990}" srcOrd="5" destOrd="0" parTransId="{84D22FD3-0DD3-4ADA-8D72-2D3639CA5B46}" sibTransId="{2F587EDF-A03A-4213-9EE6-A03A92C2E3AC}"/>
    <dgm:cxn modelId="{1C17249F-30C3-4AEC-AD1B-55B214C8842C}" type="presParOf" srcId="{71BFE412-3186-40AF-A988-080BB68BF8AE}" destId="{722F827A-E73C-4F8D-98FD-5765B8A2E633}" srcOrd="0" destOrd="0" presId="urn:microsoft.com/office/officeart/2005/8/layout/radial5"/>
    <dgm:cxn modelId="{3F9F6F25-32D5-4B1D-B0BB-746BEC9D7319}" type="presParOf" srcId="{71BFE412-3186-40AF-A988-080BB68BF8AE}" destId="{10824B92-CFA8-407E-95E7-A3CE060FE722}" srcOrd="1" destOrd="0" presId="urn:microsoft.com/office/officeart/2005/8/layout/radial5"/>
    <dgm:cxn modelId="{3B748CCE-3AA4-4D6B-94F4-0437DE9D719A}" type="presParOf" srcId="{10824B92-CFA8-407E-95E7-A3CE060FE722}" destId="{FE6C6FB5-682F-4585-A3C4-AE318EBDD1E0}" srcOrd="0" destOrd="0" presId="urn:microsoft.com/office/officeart/2005/8/layout/radial5"/>
    <dgm:cxn modelId="{ED2D4C28-F529-4E31-A2E8-7E1E459FDA0C}" type="presParOf" srcId="{71BFE412-3186-40AF-A988-080BB68BF8AE}" destId="{3FA66DAC-8E8D-4D85-9A90-115534BDE488}" srcOrd="2" destOrd="0" presId="urn:microsoft.com/office/officeart/2005/8/layout/radial5"/>
    <dgm:cxn modelId="{C65D68EA-FA1D-416F-A83D-7856B68F6972}" type="presParOf" srcId="{71BFE412-3186-40AF-A988-080BB68BF8AE}" destId="{EB6B25A4-2B5A-4E59-8654-78F33001FB98}" srcOrd="3" destOrd="0" presId="urn:microsoft.com/office/officeart/2005/8/layout/radial5"/>
    <dgm:cxn modelId="{1DD2B96B-8A88-44ED-B70E-E293E4B29CBE}" type="presParOf" srcId="{EB6B25A4-2B5A-4E59-8654-78F33001FB98}" destId="{F7B439E8-C65A-406F-904D-EA24D3C0B9CB}" srcOrd="0" destOrd="0" presId="urn:microsoft.com/office/officeart/2005/8/layout/radial5"/>
    <dgm:cxn modelId="{7BEDECFA-8E0B-4D90-B6FE-D4E9C258B08E}" type="presParOf" srcId="{71BFE412-3186-40AF-A988-080BB68BF8AE}" destId="{E3600E28-D0B4-4F9A-9FB7-CC01F8BC3BEA}" srcOrd="4" destOrd="0" presId="urn:microsoft.com/office/officeart/2005/8/layout/radial5"/>
    <dgm:cxn modelId="{BCDC131A-6B18-4C31-BE86-857880E5D44C}" type="presParOf" srcId="{71BFE412-3186-40AF-A988-080BB68BF8AE}" destId="{78FA7AF9-13EE-44B0-8B6C-EFBD25546CFF}" srcOrd="5" destOrd="0" presId="urn:microsoft.com/office/officeart/2005/8/layout/radial5"/>
    <dgm:cxn modelId="{2DEEB084-8414-4492-ADFC-8058EC42E1AB}" type="presParOf" srcId="{78FA7AF9-13EE-44B0-8B6C-EFBD25546CFF}" destId="{D54935A1-06FB-4F0A-ACE3-85B366743A2B}" srcOrd="0" destOrd="0" presId="urn:microsoft.com/office/officeart/2005/8/layout/radial5"/>
    <dgm:cxn modelId="{D56502E8-347F-45E9-83A6-71C91F345E99}" type="presParOf" srcId="{71BFE412-3186-40AF-A988-080BB68BF8AE}" destId="{F122AA54-26B2-4AC4-8D5A-2FDD982D0FE6}" srcOrd="6" destOrd="0" presId="urn:microsoft.com/office/officeart/2005/8/layout/radial5"/>
    <dgm:cxn modelId="{A5B12507-6A10-43EB-8D48-E6FAB947D329}" type="presParOf" srcId="{71BFE412-3186-40AF-A988-080BB68BF8AE}" destId="{5C0611AD-923C-40AC-B115-3B9514DD7534}" srcOrd="7" destOrd="0" presId="urn:microsoft.com/office/officeart/2005/8/layout/radial5"/>
    <dgm:cxn modelId="{C8775642-BD02-431D-99AC-8F7DB34BABE5}" type="presParOf" srcId="{5C0611AD-923C-40AC-B115-3B9514DD7534}" destId="{006B69F5-66FB-495D-861B-ED1CC2327B43}" srcOrd="0" destOrd="0" presId="urn:microsoft.com/office/officeart/2005/8/layout/radial5"/>
    <dgm:cxn modelId="{79E181CE-5CCB-41AE-87C0-8EF08DA15E00}" type="presParOf" srcId="{71BFE412-3186-40AF-A988-080BB68BF8AE}" destId="{79CB7C73-FF0F-4666-BD67-29268987074B}" srcOrd="8" destOrd="0" presId="urn:microsoft.com/office/officeart/2005/8/layout/radial5"/>
    <dgm:cxn modelId="{C995AF8F-C244-43A9-A02D-3717B088068F}" type="presParOf" srcId="{71BFE412-3186-40AF-A988-080BB68BF8AE}" destId="{E89D5F8A-AEAB-4EAA-A5E3-5EAF6D9BAD16}" srcOrd="9" destOrd="0" presId="urn:microsoft.com/office/officeart/2005/8/layout/radial5"/>
    <dgm:cxn modelId="{985932CB-D790-43A6-87DF-AAB973331E13}" type="presParOf" srcId="{E89D5F8A-AEAB-4EAA-A5E3-5EAF6D9BAD16}" destId="{9488150D-F730-442D-AED5-46789A567CFC}" srcOrd="0" destOrd="0" presId="urn:microsoft.com/office/officeart/2005/8/layout/radial5"/>
    <dgm:cxn modelId="{F3F9E1CC-2AD6-431D-9B49-E15CEF143550}" type="presParOf" srcId="{71BFE412-3186-40AF-A988-080BB68BF8AE}" destId="{D010E1EE-8EB0-43EA-B279-B1AE6B5E42CD}" srcOrd="10" destOrd="0" presId="urn:microsoft.com/office/officeart/2005/8/layout/radial5"/>
    <dgm:cxn modelId="{1C8CEBB7-E24F-4EAC-9CF5-C54F03A620A6}" type="presParOf" srcId="{71BFE412-3186-40AF-A988-080BB68BF8AE}" destId="{84DD7A70-14F8-44E8-AC44-93CF04A2CA47}" srcOrd="11" destOrd="0" presId="urn:microsoft.com/office/officeart/2005/8/layout/radial5"/>
    <dgm:cxn modelId="{D36EF928-FC9A-4B56-900D-82B3054E1EF9}" type="presParOf" srcId="{84DD7A70-14F8-44E8-AC44-93CF04A2CA47}" destId="{AB0035C6-2AA0-439D-BE3F-5635E7699F26}" srcOrd="0" destOrd="0" presId="urn:microsoft.com/office/officeart/2005/8/layout/radial5"/>
    <dgm:cxn modelId="{D6D3F433-2914-45BA-9384-A9386C5482EB}" type="presParOf" srcId="{71BFE412-3186-40AF-A988-080BB68BF8AE}" destId="{D5282382-9BDA-4200-9B26-2FD18B68731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2026E-271A-4F1A-BF16-1DA077F762A1}" type="doc">
      <dgm:prSet loTypeId="urn:microsoft.com/office/officeart/2005/8/layout/radial5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60CCEB-CDC7-4839-97C2-9A1FC56DC04A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Kuz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faslida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tabiatdagi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o‘zgarishlar</a:t>
          </a:r>
          <a:endParaRPr lang="en-US" sz="3200" dirty="0" smtClean="0">
            <a:latin typeface="Times New Roman" pitchFamily="18" charset="0"/>
            <a:cs typeface="Times New Roman" pitchFamily="18" charset="0"/>
          </a:endParaRPr>
        </a:p>
      </dgm:t>
    </dgm:pt>
    <dgm:pt modelId="{97736121-B64A-456C-AC2A-95783079DF34}" type="parTrans" cxnId="{42A2961D-8859-4BE7-A139-7BD82B7D5959}">
      <dgm:prSet/>
      <dgm:spPr/>
      <dgm:t>
        <a:bodyPr/>
        <a:lstStyle/>
        <a:p>
          <a:endParaRPr lang="ru-RU"/>
        </a:p>
      </dgm:t>
    </dgm:pt>
    <dgm:pt modelId="{0FF66CDC-859D-40B9-92C7-B03F4B81CCA3}" type="sibTrans" cxnId="{42A2961D-8859-4BE7-A139-7BD82B7D5959}">
      <dgm:prSet/>
      <dgm:spPr/>
      <dgm:t>
        <a:bodyPr/>
        <a:lstStyle/>
        <a:p>
          <a:endParaRPr lang="ru-RU"/>
        </a:p>
      </dgm:t>
    </dgm:pt>
    <dgm:pt modelId="{5C2D50D9-22C2-4E50-A45E-0B4449329B2F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Daraxtlarning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bargi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sarg‘ayadi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864547-F4B1-43DA-8D9A-6449A3BA45E7}" type="parTrans" cxnId="{1FECEC81-9B80-40F6-BAC0-D93B9EEE05EF}">
      <dgm:prSet/>
      <dgm:spPr/>
      <dgm:t>
        <a:bodyPr/>
        <a:lstStyle/>
        <a:p>
          <a:endParaRPr lang="ru-RU"/>
        </a:p>
      </dgm:t>
    </dgm:pt>
    <dgm:pt modelId="{919086BA-BF11-47A1-99F0-C727607FC655}" type="sibTrans" cxnId="{1FECEC81-9B80-40F6-BAC0-D93B9EEE05EF}">
      <dgm:prSet/>
      <dgm:spPr/>
      <dgm:t>
        <a:bodyPr/>
        <a:lstStyle/>
        <a:p>
          <a:endParaRPr lang="ru-RU"/>
        </a:p>
      </dgm:t>
    </dgm:pt>
    <dgm:pt modelId="{86061F17-4F65-41EE-8A05-451EEC285772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Dalalarda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yig‘im-terim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ishlari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2BE66-2DAD-4A92-A81D-B3FD6F6C929E}" type="parTrans" cxnId="{69AF1173-9DD3-46AD-9EF5-FCABF86B200E}">
      <dgm:prSet/>
      <dgm:spPr/>
      <dgm:t>
        <a:bodyPr/>
        <a:lstStyle/>
        <a:p>
          <a:endParaRPr lang="ru-RU"/>
        </a:p>
      </dgm:t>
    </dgm:pt>
    <dgm:pt modelId="{2AC0C8F2-4AD7-42BF-B574-725B5F51BA79}" type="sibTrans" cxnId="{69AF1173-9DD3-46AD-9EF5-FCABF86B200E}">
      <dgm:prSet/>
      <dgm:spPr/>
      <dgm:t>
        <a:bodyPr/>
        <a:lstStyle/>
        <a:p>
          <a:endParaRPr lang="ru-RU"/>
        </a:p>
      </dgm:t>
    </dgm:pt>
    <dgm:pt modelId="{8671B045-CF96-48F6-B731-23651BE70990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Oqayotgan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suvlar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tiniqlashadi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4D22FD3-0DD3-4ADA-8D72-2D3639CA5B46}" type="parTrans" cxnId="{90A3F92E-99B5-4B94-B1AF-C48431C094F1}">
      <dgm:prSet/>
      <dgm:spPr/>
      <dgm:t>
        <a:bodyPr/>
        <a:lstStyle/>
        <a:p>
          <a:endParaRPr lang="ru-RU"/>
        </a:p>
      </dgm:t>
    </dgm:pt>
    <dgm:pt modelId="{2F587EDF-A03A-4213-9EE6-A03A92C2E3AC}" type="sibTrans" cxnId="{90A3F92E-99B5-4B94-B1AF-C48431C094F1}">
      <dgm:prSet/>
      <dgm:spPr/>
      <dgm:t>
        <a:bodyPr/>
        <a:lstStyle/>
        <a:p>
          <a:endParaRPr lang="ru-RU"/>
        </a:p>
      </dgm:t>
    </dgm:pt>
    <dgm:pt modelId="{EF1784DC-E1D0-4296-A25E-7AC7E3487F9D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shudgor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A2DFDF-F528-436A-8CAA-876178D5A111}" type="parTrans" cxnId="{81E8A6B9-E4A7-4D1C-9875-32C8D1329170}">
      <dgm:prSet/>
      <dgm:spPr/>
      <dgm:t>
        <a:bodyPr/>
        <a:lstStyle/>
        <a:p>
          <a:endParaRPr lang="ru-RU"/>
        </a:p>
      </dgm:t>
    </dgm:pt>
    <dgm:pt modelId="{D169EA23-AB4A-4988-9035-25BA411DC19C}" type="sibTrans" cxnId="{81E8A6B9-E4A7-4D1C-9875-32C8D1329170}">
      <dgm:prSet/>
      <dgm:spPr/>
      <dgm:t>
        <a:bodyPr/>
        <a:lstStyle/>
        <a:p>
          <a:endParaRPr lang="ru-RU"/>
        </a:p>
      </dgm:t>
    </dgm:pt>
    <dgm:pt modelId="{261554A7-2749-49AD-B773-4E4F4DDD04B6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Qushlar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issiq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o‘lkalarga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uchib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ketishadi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45A32E-D331-4AEC-ADF4-37B01191FB9E}" type="parTrans" cxnId="{1CCC9EC1-99ED-42C6-B28F-748AE00F3450}">
      <dgm:prSet/>
      <dgm:spPr/>
      <dgm:t>
        <a:bodyPr/>
        <a:lstStyle/>
        <a:p>
          <a:endParaRPr lang="ru-RU"/>
        </a:p>
      </dgm:t>
    </dgm:pt>
    <dgm:pt modelId="{3EF00C31-C001-49BB-A738-C3AF979972A9}" type="sibTrans" cxnId="{1CCC9EC1-99ED-42C6-B28F-748AE00F3450}">
      <dgm:prSet/>
      <dgm:spPr/>
      <dgm:t>
        <a:bodyPr/>
        <a:lstStyle/>
        <a:p>
          <a:endParaRPr lang="ru-RU"/>
        </a:p>
      </dgm:t>
    </dgm:pt>
    <dgm:pt modelId="{71BFE412-3186-40AF-A988-080BB68BF8AE}" type="pres">
      <dgm:prSet presAssocID="{6F72026E-271A-4F1A-BF16-1DA077F762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F827A-E73C-4F8D-98FD-5765B8A2E633}" type="pres">
      <dgm:prSet presAssocID="{E960CCEB-CDC7-4839-97C2-9A1FC56DC04A}" presName="centerShape" presStyleLbl="node0" presStyleIdx="0" presStyleCnt="1" custScaleX="220205" custScaleY="151192" custLinFactNeighborX="-1594" custLinFactNeighborY="-37970"/>
      <dgm:spPr/>
      <dgm:t>
        <a:bodyPr/>
        <a:lstStyle/>
        <a:p>
          <a:endParaRPr lang="ru-RU"/>
        </a:p>
      </dgm:t>
    </dgm:pt>
    <dgm:pt modelId="{10824B92-CFA8-407E-95E7-A3CE060FE722}" type="pres">
      <dgm:prSet presAssocID="{23864547-F4B1-43DA-8D9A-6449A3BA45E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E6C6FB5-682F-4585-A3C4-AE318EBDD1E0}" type="pres">
      <dgm:prSet presAssocID="{23864547-F4B1-43DA-8D9A-6449A3BA45E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FA66DAC-8E8D-4D85-9A90-115534BDE488}" type="pres">
      <dgm:prSet presAssocID="{5C2D50D9-22C2-4E50-A45E-0B4449329B2F}" presName="node" presStyleLbl="node1" presStyleIdx="0" presStyleCnt="5" custScaleX="224172" custScaleY="130976" custRadScaleRad="196171" custRadScaleInc="-19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B25A4-2B5A-4E59-8654-78F33001FB98}" type="pres">
      <dgm:prSet presAssocID="{9345A32E-D331-4AEC-ADF4-37B01191FB9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7B439E8-C65A-406F-904D-EA24D3C0B9CB}" type="pres">
      <dgm:prSet presAssocID="{9345A32E-D331-4AEC-ADF4-37B01191FB9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3600E28-D0B4-4F9A-9FB7-CC01F8BC3BEA}" type="pres">
      <dgm:prSet presAssocID="{261554A7-2749-49AD-B773-4E4F4DDD04B6}" presName="node" presStyleLbl="node1" presStyleIdx="1" presStyleCnt="5" custScaleX="242697" custScaleY="124938" custRadScaleRad="196762" custRadScaleInc="-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611AD-923C-40AC-B115-3B9514DD7534}" type="pres">
      <dgm:prSet presAssocID="{5C72BE66-2DAD-4A92-A81D-B3FD6F6C929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06B69F5-66FB-495D-861B-ED1CC2327B43}" type="pres">
      <dgm:prSet presAssocID="{5C72BE66-2DAD-4A92-A81D-B3FD6F6C929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9CB7C73-FF0F-4666-BD67-29268987074B}" type="pres">
      <dgm:prSet presAssocID="{86061F17-4F65-41EE-8A05-451EEC285772}" presName="node" presStyleLbl="node1" presStyleIdx="2" presStyleCnt="5" custScaleX="236962" custScaleY="135239" custRadScaleRad="194929" custRadScaleInc="-9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5F8A-AEAB-4EAA-A5E3-5EAF6D9BAD16}" type="pres">
      <dgm:prSet presAssocID="{EEA2DFDF-F528-436A-8CAA-876178D5A11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488150D-F730-442D-AED5-46789A567CFC}" type="pres">
      <dgm:prSet presAssocID="{EEA2DFDF-F528-436A-8CAA-876178D5A11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10E1EE-8EB0-43EA-B279-B1AE6B5E42CD}" type="pres">
      <dgm:prSet presAssocID="{EF1784DC-E1D0-4296-A25E-7AC7E3487F9D}" presName="node" presStyleLbl="node1" presStyleIdx="3" presStyleCnt="5" custScaleX="208231" custScaleY="132169" custRadScaleRad="74664" custRadScaleInc="-11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7A70-14F8-44E8-AC44-93CF04A2CA47}" type="pres">
      <dgm:prSet presAssocID="{84D22FD3-0DD3-4ADA-8D72-2D3639CA5B4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B0035C6-2AA0-439D-BE3F-5635E7699F26}" type="pres">
      <dgm:prSet presAssocID="{84D22FD3-0DD3-4ADA-8D72-2D3639CA5B4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5282382-9BDA-4200-9B26-2FD18B687315}" type="pres">
      <dgm:prSet presAssocID="{8671B045-CF96-48F6-B731-23651BE70990}" presName="node" presStyleLbl="node1" presStyleIdx="4" presStyleCnt="5" custScaleX="235169" custScaleY="145679" custRadScaleRad="185973" custRadScaleInc="-11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EB118-5696-4A0E-B488-D328E43A00AB}" type="presOf" srcId="{5C72BE66-2DAD-4A92-A81D-B3FD6F6C929E}" destId="{5C0611AD-923C-40AC-B115-3B9514DD7534}" srcOrd="0" destOrd="0" presId="urn:microsoft.com/office/officeart/2005/8/layout/radial5"/>
    <dgm:cxn modelId="{4CFFB9B0-05C6-4A3D-8302-FE1659050E91}" type="presOf" srcId="{84D22FD3-0DD3-4ADA-8D72-2D3639CA5B46}" destId="{AB0035C6-2AA0-439D-BE3F-5635E7699F26}" srcOrd="1" destOrd="0" presId="urn:microsoft.com/office/officeart/2005/8/layout/radial5"/>
    <dgm:cxn modelId="{81E8A6B9-E4A7-4D1C-9875-32C8D1329170}" srcId="{E960CCEB-CDC7-4839-97C2-9A1FC56DC04A}" destId="{EF1784DC-E1D0-4296-A25E-7AC7E3487F9D}" srcOrd="3" destOrd="0" parTransId="{EEA2DFDF-F528-436A-8CAA-876178D5A111}" sibTransId="{D169EA23-AB4A-4988-9035-25BA411DC19C}"/>
    <dgm:cxn modelId="{BAEAAF88-2C9D-4F51-BA4C-A5FCD0CAB337}" type="presOf" srcId="{86061F17-4F65-41EE-8A05-451EEC285772}" destId="{79CB7C73-FF0F-4666-BD67-29268987074B}" srcOrd="0" destOrd="0" presId="urn:microsoft.com/office/officeart/2005/8/layout/radial5"/>
    <dgm:cxn modelId="{1FECEC81-9B80-40F6-BAC0-D93B9EEE05EF}" srcId="{E960CCEB-CDC7-4839-97C2-9A1FC56DC04A}" destId="{5C2D50D9-22C2-4E50-A45E-0B4449329B2F}" srcOrd="0" destOrd="0" parTransId="{23864547-F4B1-43DA-8D9A-6449A3BA45E7}" sibTransId="{919086BA-BF11-47A1-99F0-C727607FC655}"/>
    <dgm:cxn modelId="{12C3DEFF-E714-4A5B-AB4B-7189315A3E45}" type="presOf" srcId="{5C72BE66-2DAD-4A92-A81D-B3FD6F6C929E}" destId="{006B69F5-66FB-495D-861B-ED1CC2327B43}" srcOrd="1" destOrd="0" presId="urn:microsoft.com/office/officeart/2005/8/layout/radial5"/>
    <dgm:cxn modelId="{A7960D30-4FB6-4CD9-A030-F46B03C5C185}" type="presOf" srcId="{EEA2DFDF-F528-436A-8CAA-876178D5A111}" destId="{E89D5F8A-AEAB-4EAA-A5E3-5EAF6D9BAD16}" srcOrd="0" destOrd="0" presId="urn:microsoft.com/office/officeart/2005/8/layout/radial5"/>
    <dgm:cxn modelId="{71988A76-8675-4250-99E6-2831EBD47FED}" type="presOf" srcId="{23864547-F4B1-43DA-8D9A-6449A3BA45E7}" destId="{FE6C6FB5-682F-4585-A3C4-AE318EBDD1E0}" srcOrd="1" destOrd="0" presId="urn:microsoft.com/office/officeart/2005/8/layout/radial5"/>
    <dgm:cxn modelId="{FF5A0724-B307-41D1-9869-3043266BDF5C}" type="presOf" srcId="{261554A7-2749-49AD-B773-4E4F4DDD04B6}" destId="{E3600E28-D0B4-4F9A-9FB7-CC01F8BC3BEA}" srcOrd="0" destOrd="0" presId="urn:microsoft.com/office/officeart/2005/8/layout/radial5"/>
    <dgm:cxn modelId="{42A2961D-8859-4BE7-A139-7BD82B7D5959}" srcId="{6F72026E-271A-4F1A-BF16-1DA077F762A1}" destId="{E960CCEB-CDC7-4839-97C2-9A1FC56DC04A}" srcOrd="0" destOrd="0" parTransId="{97736121-B64A-456C-AC2A-95783079DF34}" sibTransId="{0FF66CDC-859D-40B9-92C7-B03F4B81CCA3}"/>
    <dgm:cxn modelId="{3485B93E-BA4E-4D1B-937E-0758065B2E06}" type="presOf" srcId="{EEA2DFDF-F528-436A-8CAA-876178D5A111}" destId="{9488150D-F730-442D-AED5-46789A567CFC}" srcOrd="1" destOrd="0" presId="urn:microsoft.com/office/officeart/2005/8/layout/radial5"/>
    <dgm:cxn modelId="{15B99CEE-554A-44BF-B0A5-30F62F95B0A5}" type="presOf" srcId="{6F72026E-271A-4F1A-BF16-1DA077F762A1}" destId="{71BFE412-3186-40AF-A988-080BB68BF8AE}" srcOrd="0" destOrd="0" presId="urn:microsoft.com/office/officeart/2005/8/layout/radial5"/>
    <dgm:cxn modelId="{695EB4F7-87E4-4D1C-94BD-3D681243EBBA}" type="presOf" srcId="{EF1784DC-E1D0-4296-A25E-7AC7E3487F9D}" destId="{D010E1EE-8EB0-43EA-B279-B1AE6B5E42CD}" srcOrd="0" destOrd="0" presId="urn:microsoft.com/office/officeart/2005/8/layout/radial5"/>
    <dgm:cxn modelId="{69AF1173-9DD3-46AD-9EF5-FCABF86B200E}" srcId="{E960CCEB-CDC7-4839-97C2-9A1FC56DC04A}" destId="{86061F17-4F65-41EE-8A05-451EEC285772}" srcOrd="2" destOrd="0" parTransId="{5C72BE66-2DAD-4A92-A81D-B3FD6F6C929E}" sibTransId="{2AC0C8F2-4AD7-42BF-B574-725B5F51BA79}"/>
    <dgm:cxn modelId="{B966581E-0CF7-434C-850F-93BD353102C2}" type="presOf" srcId="{23864547-F4B1-43DA-8D9A-6449A3BA45E7}" destId="{10824B92-CFA8-407E-95E7-A3CE060FE722}" srcOrd="0" destOrd="0" presId="urn:microsoft.com/office/officeart/2005/8/layout/radial5"/>
    <dgm:cxn modelId="{41EF20DC-712A-4016-B545-00A724E79959}" type="presOf" srcId="{8671B045-CF96-48F6-B731-23651BE70990}" destId="{D5282382-9BDA-4200-9B26-2FD18B687315}" srcOrd="0" destOrd="0" presId="urn:microsoft.com/office/officeart/2005/8/layout/radial5"/>
    <dgm:cxn modelId="{C302C98B-9EDD-4D2A-8130-1E2AC198A856}" type="presOf" srcId="{E960CCEB-CDC7-4839-97C2-9A1FC56DC04A}" destId="{722F827A-E73C-4F8D-98FD-5765B8A2E633}" srcOrd="0" destOrd="0" presId="urn:microsoft.com/office/officeart/2005/8/layout/radial5"/>
    <dgm:cxn modelId="{F7C7A57F-F84C-429E-BACB-09B055359216}" type="presOf" srcId="{84D22FD3-0DD3-4ADA-8D72-2D3639CA5B46}" destId="{84DD7A70-14F8-44E8-AC44-93CF04A2CA47}" srcOrd="0" destOrd="0" presId="urn:microsoft.com/office/officeart/2005/8/layout/radial5"/>
    <dgm:cxn modelId="{90A3F92E-99B5-4B94-B1AF-C48431C094F1}" srcId="{E960CCEB-CDC7-4839-97C2-9A1FC56DC04A}" destId="{8671B045-CF96-48F6-B731-23651BE70990}" srcOrd="4" destOrd="0" parTransId="{84D22FD3-0DD3-4ADA-8D72-2D3639CA5B46}" sibTransId="{2F587EDF-A03A-4213-9EE6-A03A92C2E3AC}"/>
    <dgm:cxn modelId="{1CCC9EC1-99ED-42C6-B28F-748AE00F3450}" srcId="{E960CCEB-CDC7-4839-97C2-9A1FC56DC04A}" destId="{261554A7-2749-49AD-B773-4E4F4DDD04B6}" srcOrd="1" destOrd="0" parTransId="{9345A32E-D331-4AEC-ADF4-37B01191FB9E}" sibTransId="{3EF00C31-C001-49BB-A738-C3AF979972A9}"/>
    <dgm:cxn modelId="{A890EF7D-F772-4ED7-8A28-5AFBD99A18CE}" type="presOf" srcId="{5C2D50D9-22C2-4E50-A45E-0B4449329B2F}" destId="{3FA66DAC-8E8D-4D85-9A90-115534BDE488}" srcOrd="0" destOrd="0" presId="urn:microsoft.com/office/officeart/2005/8/layout/radial5"/>
    <dgm:cxn modelId="{6252DA1D-0B5C-45E6-A7DE-21D44D9340F6}" type="presOf" srcId="{9345A32E-D331-4AEC-ADF4-37B01191FB9E}" destId="{F7B439E8-C65A-406F-904D-EA24D3C0B9CB}" srcOrd="1" destOrd="0" presId="urn:microsoft.com/office/officeart/2005/8/layout/radial5"/>
    <dgm:cxn modelId="{5A1F6313-7284-41E3-A3CC-B6B3DA9FA96A}" type="presOf" srcId="{9345A32E-D331-4AEC-ADF4-37B01191FB9E}" destId="{EB6B25A4-2B5A-4E59-8654-78F33001FB98}" srcOrd="0" destOrd="0" presId="urn:microsoft.com/office/officeart/2005/8/layout/radial5"/>
    <dgm:cxn modelId="{48EDE735-16D2-4427-846E-658202F5BF72}" type="presParOf" srcId="{71BFE412-3186-40AF-A988-080BB68BF8AE}" destId="{722F827A-E73C-4F8D-98FD-5765B8A2E633}" srcOrd="0" destOrd="0" presId="urn:microsoft.com/office/officeart/2005/8/layout/radial5"/>
    <dgm:cxn modelId="{32D7A57B-1373-4BF0-9C4F-EB32EB11D3B1}" type="presParOf" srcId="{71BFE412-3186-40AF-A988-080BB68BF8AE}" destId="{10824B92-CFA8-407E-95E7-A3CE060FE722}" srcOrd="1" destOrd="0" presId="urn:microsoft.com/office/officeart/2005/8/layout/radial5"/>
    <dgm:cxn modelId="{5F45D75A-FA01-4594-BAA5-5109FE53638B}" type="presParOf" srcId="{10824B92-CFA8-407E-95E7-A3CE060FE722}" destId="{FE6C6FB5-682F-4585-A3C4-AE318EBDD1E0}" srcOrd="0" destOrd="0" presId="urn:microsoft.com/office/officeart/2005/8/layout/radial5"/>
    <dgm:cxn modelId="{A6143B61-C2FD-4031-933F-728378E5FFF0}" type="presParOf" srcId="{71BFE412-3186-40AF-A988-080BB68BF8AE}" destId="{3FA66DAC-8E8D-4D85-9A90-115534BDE488}" srcOrd="2" destOrd="0" presId="urn:microsoft.com/office/officeart/2005/8/layout/radial5"/>
    <dgm:cxn modelId="{EB9B5AD0-C178-4E52-A652-D4AED7BF346E}" type="presParOf" srcId="{71BFE412-3186-40AF-A988-080BB68BF8AE}" destId="{EB6B25A4-2B5A-4E59-8654-78F33001FB98}" srcOrd="3" destOrd="0" presId="urn:microsoft.com/office/officeart/2005/8/layout/radial5"/>
    <dgm:cxn modelId="{6334EF62-4FCE-41C5-8C4A-28CA6C80B51E}" type="presParOf" srcId="{EB6B25A4-2B5A-4E59-8654-78F33001FB98}" destId="{F7B439E8-C65A-406F-904D-EA24D3C0B9CB}" srcOrd="0" destOrd="0" presId="urn:microsoft.com/office/officeart/2005/8/layout/radial5"/>
    <dgm:cxn modelId="{7D70B812-3C8E-454B-9700-08DC725FD8C8}" type="presParOf" srcId="{71BFE412-3186-40AF-A988-080BB68BF8AE}" destId="{E3600E28-D0B4-4F9A-9FB7-CC01F8BC3BEA}" srcOrd="4" destOrd="0" presId="urn:microsoft.com/office/officeart/2005/8/layout/radial5"/>
    <dgm:cxn modelId="{383DEFDE-E456-478F-AECF-41F187CA8A40}" type="presParOf" srcId="{71BFE412-3186-40AF-A988-080BB68BF8AE}" destId="{5C0611AD-923C-40AC-B115-3B9514DD7534}" srcOrd="5" destOrd="0" presId="urn:microsoft.com/office/officeart/2005/8/layout/radial5"/>
    <dgm:cxn modelId="{D3F77679-9A81-4E2A-9062-CB13D6A287E8}" type="presParOf" srcId="{5C0611AD-923C-40AC-B115-3B9514DD7534}" destId="{006B69F5-66FB-495D-861B-ED1CC2327B43}" srcOrd="0" destOrd="0" presId="urn:microsoft.com/office/officeart/2005/8/layout/radial5"/>
    <dgm:cxn modelId="{3E80AEA8-F256-4D3C-91E5-318E46AA3CF3}" type="presParOf" srcId="{71BFE412-3186-40AF-A988-080BB68BF8AE}" destId="{79CB7C73-FF0F-4666-BD67-29268987074B}" srcOrd="6" destOrd="0" presId="urn:microsoft.com/office/officeart/2005/8/layout/radial5"/>
    <dgm:cxn modelId="{A9A34846-B880-4BDF-967B-9175731DEC57}" type="presParOf" srcId="{71BFE412-3186-40AF-A988-080BB68BF8AE}" destId="{E89D5F8A-AEAB-4EAA-A5E3-5EAF6D9BAD16}" srcOrd="7" destOrd="0" presId="urn:microsoft.com/office/officeart/2005/8/layout/radial5"/>
    <dgm:cxn modelId="{C20DD651-D66C-4B58-A95C-F14E9BF7E5C4}" type="presParOf" srcId="{E89D5F8A-AEAB-4EAA-A5E3-5EAF6D9BAD16}" destId="{9488150D-F730-442D-AED5-46789A567CFC}" srcOrd="0" destOrd="0" presId="urn:microsoft.com/office/officeart/2005/8/layout/radial5"/>
    <dgm:cxn modelId="{C891C1B3-DC48-4A38-8C2F-D18835F5A74B}" type="presParOf" srcId="{71BFE412-3186-40AF-A988-080BB68BF8AE}" destId="{D010E1EE-8EB0-43EA-B279-B1AE6B5E42CD}" srcOrd="8" destOrd="0" presId="urn:microsoft.com/office/officeart/2005/8/layout/radial5"/>
    <dgm:cxn modelId="{A11B67F3-0AB4-4A63-8239-D56D81A9B9A3}" type="presParOf" srcId="{71BFE412-3186-40AF-A988-080BB68BF8AE}" destId="{84DD7A70-14F8-44E8-AC44-93CF04A2CA47}" srcOrd="9" destOrd="0" presId="urn:microsoft.com/office/officeart/2005/8/layout/radial5"/>
    <dgm:cxn modelId="{F36CEBAE-8278-4C40-A971-2B249FBB2DA3}" type="presParOf" srcId="{84DD7A70-14F8-44E8-AC44-93CF04A2CA47}" destId="{AB0035C6-2AA0-439D-BE3F-5635E7699F26}" srcOrd="0" destOrd="0" presId="urn:microsoft.com/office/officeart/2005/8/layout/radial5"/>
    <dgm:cxn modelId="{43120934-9586-4779-8B98-0C65AF6BBA45}" type="presParOf" srcId="{71BFE412-3186-40AF-A988-080BB68BF8AE}" destId="{D5282382-9BDA-4200-9B26-2FD18B68731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2026E-271A-4F1A-BF16-1DA077F762A1}" type="doc">
      <dgm:prSet loTypeId="urn:microsoft.com/office/officeart/2005/8/layout/radial5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60CCEB-CDC7-4839-97C2-9A1FC56DC04A}">
      <dgm:prSet phldrT="[Текст]" custT="1"/>
      <dgm:spPr/>
      <dgm:t>
        <a:bodyPr/>
        <a:lstStyle/>
        <a:p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Dala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bog‘larda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bajarilgan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latin typeface="Times New Roman" pitchFamily="18" charset="0"/>
              <a:cs typeface="Times New Roman" pitchFamily="18" charset="0"/>
            </a:rPr>
            <a:t>ishlar</a:t>
          </a:r>
          <a:endParaRPr lang="en-US" sz="3200" dirty="0" smtClean="0">
            <a:latin typeface="Times New Roman" pitchFamily="18" charset="0"/>
            <a:cs typeface="Times New Roman" pitchFamily="18" charset="0"/>
          </a:endParaRPr>
        </a:p>
      </dgm:t>
    </dgm:pt>
    <dgm:pt modelId="{97736121-B64A-456C-AC2A-95783079DF34}" type="parTrans" cxnId="{42A2961D-8859-4BE7-A139-7BD82B7D5959}">
      <dgm:prSet/>
      <dgm:spPr/>
      <dgm:t>
        <a:bodyPr/>
        <a:lstStyle/>
        <a:p>
          <a:endParaRPr lang="ru-RU"/>
        </a:p>
      </dgm:t>
    </dgm:pt>
    <dgm:pt modelId="{0FF66CDC-859D-40B9-92C7-B03F4B81CCA3}" type="sibTrans" cxnId="{42A2961D-8859-4BE7-A139-7BD82B7D5959}">
      <dgm:prSet/>
      <dgm:spPr/>
      <dgm:t>
        <a:bodyPr/>
        <a:lstStyle/>
        <a:p>
          <a:endParaRPr lang="ru-RU"/>
        </a:p>
      </dgm:t>
    </dgm:pt>
    <dgm:pt modelId="{5C2D50D9-22C2-4E50-A45E-0B4449329B2F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Sabzavotlar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yig‘ib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864547-F4B1-43DA-8D9A-6449A3BA45E7}" type="parTrans" cxnId="{1FECEC81-9B80-40F6-BAC0-D93B9EEE05EF}">
      <dgm:prSet/>
      <dgm:spPr/>
      <dgm:t>
        <a:bodyPr/>
        <a:lstStyle/>
        <a:p>
          <a:endParaRPr lang="ru-RU"/>
        </a:p>
      </dgm:t>
    </dgm:pt>
    <dgm:pt modelId="{919086BA-BF11-47A1-99F0-C727607FC655}" type="sibTrans" cxnId="{1FECEC81-9B80-40F6-BAC0-D93B9EEE05EF}">
      <dgm:prSet/>
      <dgm:spPr/>
      <dgm:t>
        <a:bodyPr/>
        <a:lstStyle/>
        <a:p>
          <a:endParaRPr lang="ru-RU"/>
        </a:p>
      </dgm:t>
    </dgm:pt>
    <dgm:pt modelId="{86061F17-4F65-41EE-8A05-451EEC285772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shudgor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72BE66-2DAD-4A92-A81D-B3FD6F6C929E}" type="parTrans" cxnId="{69AF1173-9DD3-46AD-9EF5-FCABF86B200E}">
      <dgm:prSet/>
      <dgm:spPr/>
      <dgm:t>
        <a:bodyPr/>
        <a:lstStyle/>
        <a:p>
          <a:endParaRPr lang="ru-RU"/>
        </a:p>
      </dgm:t>
    </dgm:pt>
    <dgm:pt modelId="{2AC0C8F2-4AD7-42BF-B574-725B5F51BA79}" type="sibTrans" cxnId="{69AF1173-9DD3-46AD-9EF5-FCABF86B200E}">
      <dgm:prSet/>
      <dgm:spPr/>
      <dgm:t>
        <a:bodyPr/>
        <a:lstStyle/>
        <a:p>
          <a:endParaRPr lang="ru-RU"/>
        </a:p>
      </dgm:t>
    </dgm:pt>
    <dgm:pt modelId="{8671B045-CF96-48F6-B731-23651BE70990}">
      <dgm:prSet phldrT="[Текст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Mevalar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g‘arq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pishadi</a:t>
          </a:r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D22FD3-0DD3-4ADA-8D72-2D3639CA5B46}" type="parTrans" cxnId="{90A3F92E-99B5-4B94-B1AF-C48431C094F1}">
      <dgm:prSet/>
      <dgm:spPr/>
      <dgm:t>
        <a:bodyPr/>
        <a:lstStyle/>
        <a:p>
          <a:endParaRPr lang="ru-RU"/>
        </a:p>
      </dgm:t>
    </dgm:pt>
    <dgm:pt modelId="{2F587EDF-A03A-4213-9EE6-A03A92C2E3AC}" type="sibTrans" cxnId="{90A3F92E-99B5-4B94-B1AF-C48431C094F1}">
      <dgm:prSet/>
      <dgm:spPr/>
      <dgm:t>
        <a:bodyPr/>
        <a:lstStyle/>
        <a:p>
          <a:endParaRPr lang="ru-RU"/>
        </a:p>
      </dgm:t>
    </dgm:pt>
    <dgm:pt modelId="{EF1784DC-E1D0-4296-A25E-7AC7E3487F9D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Paxtalar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teriladi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A2DFDF-F528-436A-8CAA-876178D5A111}" type="parTrans" cxnId="{81E8A6B9-E4A7-4D1C-9875-32C8D1329170}">
      <dgm:prSet/>
      <dgm:spPr/>
      <dgm:t>
        <a:bodyPr/>
        <a:lstStyle/>
        <a:p>
          <a:endParaRPr lang="ru-RU"/>
        </a:p>
      </dgm:t>
    </dgm:pt>
    <dgm:pt modelId="{D169EA23-AB4A-4988-9035-25BA411DC19C}" type="sibTrans" cxnId="{81E8A6B9-E4A7-4D1C-9875-32C8D1329170}">
      <dgm:prSet/>
      <dgm:spPr/>
      <dgm:t>
        <a:bodyPr/>
        <a:lstStyle/>
        <a:p>
          <a:endParaRPr lang="ru-RU"/>
        </a:p>
      </dgm:t>
    </dgm:pt>
    <dgm:pt modelId="{261554A7-2749-49AD-B773-4E4F4DDD04B6}">
      <dgm:prSet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Qovun-tarvuzlar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uzib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olinadi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45A32E-D331-4AEC-ADF4-37B01191FB9E}" type="parTrans" cxnId="{1CCC9EC1-99ED-42C6-B28F-748AE00F3450}">
      <dgm:prSet/>
      <dgm:spPr/>
      <dgm:t>
        <a:bodyPr/>
        <a:lstStyle/>
        <a:p>
          <a:endParaRPr lang="ru-RU"/>
        </a:p>
      </dgm:t>
    </dgm:pt>
    <dgm:pt modelId="{3EF00C31-C001-49BB-A738-C3AF979972A9}" type="sibTrans" cxnId="{1CCC9EC1-99ED-42C6-B28F-748AE00F3450}">
      <dgm:prSet/>
      <dgm:spPr/>
      <dgm:t>
        <a:bodyPr/>
        <a:lstStyle/>
        <a:p>
          <a:endParaRPr lang="ru-RU"/>
        </a:p>
      </dgm:t>
    </dgm:pt>
    <dgm:pt modelId="{71BFE412-3186-40AF-A988-080BB68BF8AE}" type="pres">
      <dgm:prSet presAssocID="{6F72026E-271A-4F1A-BF16-1DA077F762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2F827A-E73C-4F8D-98FD-5765B8A2E633}" type="pres">
      <dgm:prSet presAssocID="{E960CCEB-CDC7-4839-97C2-9A1FC56DC04A}" presName="centerShape" presStyleLbl="node0" presStyleIdx="0" presStyleCnt="1" custScaleX="220205" custScaleY="151192" custLinFactNeighborX="-1594" custLinFactNeighborY="-37970"/>
      <dgm:spPr/>
      <dgm:t>
        <a:bodyPr/>
        <a:lstStyle/>
        <a:p>
          <a:endParaRPr lang="ru-RU"/>
        </a:p>
      </dgm:t>
    </dgm:pt>
    <dgm:pt modelId="{10824B92-CFA8-407E-95E7-A3CE060FE722}" type="pres">
      <dgm:prSet presAssocID="{23864547-F4B1-43DA-8D9A-6449A3BA45E7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E6C6FB5-682F-4585-A3C4-AE318EBDD1E0}" type="pres">
      <dgm:prSet presAssocID="{23864547-F4B1-43DA-8D9A-6449A3BA45E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FA66DAC-8E8D-4D85-9A90-115534BDE488}" type="pres">
      <dgm:prSet presAssocID="{5C2D50D9-22C2-4E50-A45E-0B4449329B2F}" presName="node" presStyleLbl="node1" presStyleIdx="0" presStyleCnt="5" custScaleX="224172" custScaleY="130976" custRadScaleRad="196171" custRadScaleInc="-198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B25A4-2B5A-4E59-8654-78F33001FB98}" type="pres">
      <dgm:prSet presAssocID="{9345A32E-D331-4AEC-ADF4-37B01191FB9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F7B439E8-C65A-406F-904D-EA24D3C0B9CB}" type="pres">
      <dgm:prSet presAssocID="{9345A32E-D331-4AEC-ADF4-37B01191FB9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3600E28-D0B4-4F9A-9FB7-CC01F8BC3BEA}" type="pres">
      <dgm:prSet presAssocID="{261554A7-2749-49AD-B773-4E4F4DDD04B6}" presName="node" presStyleLbl="node1" presStyleIdx="1" presStyleCnt="5" custScaleX="242697" custScaleY="124938" custRadScaleRad="196762" custRadScaleInc="-3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611AD-923C-40AC-B115-3B9514DD7534}" type="pres">
      <dgm:prSet presAssocID="{5C72BE66-2DAD-4A92-A81D-B3FD6F6C929E}" presName="parTrans" presStyleLbl="sibTrans2D1" presStyleIdx="2" presStyleCnt="5"/>
      <dgm:spPr/>
      <dgm:t>
        <a:bodyPr/>
        <a:lstStyle/>
        <a:p>
          <a:endParaRPr lang="ru-RU"/>
        </a:p>
      </dgm:t>
    </dgm:pt>
    <dgm:pt modelId="{006B69F5-66FB-495D-861B-ED1CC2327B43}" type="pres">
      <dgm:prSet presAssocID="{5C72BE66-2DAD-4A92-A81D-B3FD6F6C929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9CB7C73-FF0F-4666-BD67-29268987074B}" type="pres">
      <dgm:prSet presAssocID="{86061F17-4F65-41EE-8A05-451EEC285772}" presName="node" presStyleLbl="node1" presStyleIdx="2" presStyleCnt="5" custScaleX="225183" custScaleY="140915" custRadScaleRad="194929" custRadScaleInc="-9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D5F8A-AEAB-4EAA-A5E3-5EAF6D9BAD16}" type="pres">
      <dgm:prSet presAssocID="{EEA2DFDF-F528-436A-8CAA-876178D5A11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9488150D-F730-442D-AED5-46789A567CFC}" type="pres">
      <dgm:prSet presAssocID="{EEA2DFDF-F528-436A-8CAA-876178D5A11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10E1EE-8EB0-43EA-B279-B1AE6B5E42CD}" type="pres">
      <dgm:prSet presAssocID="{EF1784DC-E1D0-4296-A25E-7AC7E3487F9D}" presName="node" presStyleLbl="node1" presStyleIdx="3" presStyleCnt="5" custScaleX="208231" custScaleY="132169" custRadScaleRad="74664" custRadScaleInc="-115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D7A70-14F8-44E8-AC44-93CF04A2CA47}" type="pres">
      <dgm:prSet presAssocID="{84D22FD3-0DD3-4ADA-8D72-2D3639CA5B46}" presName="parTrans" presStyleLbl="sibTrans2D1" presStyleIdx="4" presStyleCnt="5"/>
      <dgm:spPr/>
      <dgm:t>
        <a:bodyPr/>
        <a:lstStyle/>
        <a:p>
          <a:endParaRPr lang="ru-RU"/>
        </a:p>
      </dgm:t>
    </dgm:pt>
    <dgm:pt modelId="{AB0035C6-2AA0-439D-BE3F-5635E7699F26}" type="pres">
      <dgm:prSet presAssocID="{84D22FD3-0DD3-4ADA-8D72-2D3639CA5B46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5282382-9BDA-4200-9B26-2FD18B687315}" type="pres">
      <dgm:prSet presAssocID="{8671B045-CF96-48F6-B731-23651BE70990}" presName="node" presStyleLbl="node1" presStyleIdx="4" presStyleCnt="5" custScaleX="235169" custScaleY="145679" custRadScaleRad="185973" custRadScaleInc="-11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A2961D-8859-4BE7-A139-7BD82B7D5959}" srcId="{6F72026E-271A-4F1A-BF16-1DA077F762A1}" destId="{E960CCEB-CDC7-4839-97C2-9A1FC56DC04A}" srcOrd="0" destOrd="0" parTransId="{97736121-B64A-456C-AC2A-95783079DF34}" sibTransId="{0FF66CDC-859D-40B9-92C7-B03F4B81CCA3}"/>
    <dgm:cxn modelId="{6CA36BDD-77CB-48E0-9753-4F698DE04C1D}" type="presOf" srcId="{86061F17-4F65-41EE-8A05-451EEC285772}" destId="{79CB7C73-FF0F-4666-BD67-29268987074B}" srcOrd="0" destOrd="0" presId="urn:microsoft.com/office/officeart/2005/8/layout/radial5"/>
    <dgm:cxn modelId="{1FECEC81-9B80-40F6-BAC0-D93B9EEE05EF}" srcId="{E960CCEB-CDC7-4839-97C2-9A1FC56DC04A}" destId="{5C2D50D9-22C2-4E50-A45E-0B4449329B2F}" srcOrd="0" destOrd="0" parTransId="{23864547-F4B1-43DA-8D9A-6449A3BA45E7}" sibTransId="{919086BA-BF11-47A1-99F0-C727607FC655}"/>
    <dgm:cxn modelId="{91098CF4-01E8-4C9E-A3B7-B888547AD55D}" type="presOf" srcId="{EEA2DFDF-F528-436A-8CAA-876178D5A111}" destId="{E89D5F8A-AEAB-4EAA-A5E3-5EAF6D9BAD16}" srcOrd="0" destOrd="0" presId="urn:microsoft.com/office/officeart/2005/8/layout/radial5"/>
    <dgm:cxn modelId="{69AF1173-9DD3-46AD-9EF5-FCABF86B200E}" srcId="{E960CCEB-CDC7-4839-97C2-9A1FC56DC04A}" destId="{86061F17-4F65-41EE-8A05-451EEC285772}" srcOrd="2" destOrd="0" parTransId="{5C72BE66-2DAD-4A92-A81D-B3FD6F6C929E}" sibTransId="{2AC0C8F2-4AD7-42BF-B574-725B5F51BA79}"/>
    <dgm:cxn modelId="{BC8AAEAB-4A7C-4301-9999-E797356EACFF}" type="presOf" srcId="{5C72BE66-2DAD-4A92-A81D-B3FD6F6C929E}" destId="{5C0611AD-923C-40AC-B115-3B9514DD7534}" srcOrd="0" destOrd="0" presId="urn:microsoft.com/office/officeart/2005/8/layout/radial5"/>
    <dgm:cxn modelId="{81E8A6B9-E4A7-4D1C-9875-32C8D1329170}" srcId="{E960CCEB-CDC7-4839-97C2-9A1FC56DC04A}" destId="{EF1784DC-E1D0-4296-A25E-7AC7E3487F9D}" srcOrd="3" destOrd="0" parTransId="{EEA2DFDF-F528-436A-8CAA-876178D5A111}" sibTransId="{D169EA23-AB4A-4988-9035-25BA411DC19C}"/>
    <dgm:cxn modelId="{10980302-8B97-46BE-A711-D1973E27B0CF}" type="presOf" srcId="{8671B045-CF96-48F6-B731-23651BE70990}" destId="{D5282382-9BDA-4200-9B26-2FD18B687315}" srcOrd="0" destOrd="0" presId="urn:microsoft.com/office/officeart/2005/8/layout/radial5"/>
    <dgm:cxn modelId="{9C15D7C7-679C-4ADE-803C-C76F7DB0839A}" type="presOf" srcId="{9345A32E-D331-4AEC-ADF4-37B01191FB9E}" destId="{EB6B25A4-2B5A-4E59-8654-78F33001FB98}" srcOrd="0" destOrd="0" presId="urn:microsoft.com/office/officeart/2005/8/layout/radial5"/>
    <dgm:cxn modelId="{28D853A2-CC01-4793-B495-0939F9DCE15F}" type="presOf" srcId="{EEA2DFDF-F528-436A-8CAA-876178D5A111}" destId="{9488150D-F730-442D-AED5-46789A567CFC}" srcOrd="1" destOrd="0" presId="urn:microsoft.com/office/officeart/2005/8/layout/radial5"/>
    <dgm:cxn modelId="{E2676C4A-215E-498C-BE7F-F17B973358D8}" type="presOf" srcId="{6F72026E-271A-4F1A-BF16-1DA077F762A1}" destId="{71BFE412-3186-40AF-A988-080BB68BF8AE}" srcOrd="0" destOrd="0" presId="urn:microsoft.com/office/officeart/2005/8/layout/radial5"/>
    <dgm:cxn modelId="{C878F26C-E53C-47B9-9EC9-F5ADB50D05A3}" type="presOf" srcId="{261554A7-2749-49AD-B773-4E4F4DDD04B6}" destId="{E3600E28-D0B4-4F9A-9FB7-CC01F8BC3BEA}" srcOrd="0" destOrd="0" presId="urn:microsoft.com/office/officeart/2005/8/layout/radial5"/>
    <dgm:cxn modelId="{DABA6AF3-427F-4FCB-840A-C5E42A1BD311}" type="presOf" srcId="{E960CCEB-CDC7-4839-97C2-9A1FC56DC04A}" destId="{722F827A-E73C-4F8D-98FD-5765B8A2E633}" srcOrd="0" destOrd="0" presId="urn:microsoft.com/office/officeart/2005/8/layout/radial5"/>
    <dgm:cxn modelId="{FB40BBBF-FCD6-4850-9653-30ACFBD1A3F6}" type="presOf" srcId="{EF1784DC-E1D0-4296-A25E-7AC7E3487F9D}" destId="{D010E1EE-8EB0-43EA-B279-B1AE6B5E42CD}" srcOrd="0" destOrd="0" presId="urn:microsoft.com/office/officeart/2005/8/layout/radial5"/>
    <dgm:cxn modelId="{D5283C76-E2FC-4890-9831-F247C3376C97}" type="presOf" srcId="{84D22FD3-0DD3-4ADA-8D72-2D3639CA5B46}" destId="{AB0035C6-2AA0-439D-BE3F-5635E7699F26}" srcOrd="1" destOrd="0" presId="urn:microsoft.com/office/officeart/2005/8/layout/radial5"/>
    <dgm:cxn modelId="{82870EEE-A0C1-4C94-A0C2-8339931FD21C}" type="presOf" srcId="{23864547-F4B1-43DA-8D9A-6449A3BA45E7}" destId="{10824B92-CFA8-407E-95E7-A3CE060FE722}" srcOrd="0" destOrd="0" presId="urn:microsoft.com/office/officeart/2005/8/layout/radial5"/>
    <dgm:cxn modelId="{E6D12410-381B-457A-AEE1-4A1478430FDB}" type="presOf" srcId="{5C2D50D9-22C2-4E50-A45E-0B4449329B2F}" destId="{3FA66DAC-8E8D-4D85-9A90-115534BDE488}" srcOrd="0" destOrd="0" presId="urn:microsoft.com/office/officeart/2005/8/layout/radial5"/>
    <dgm:cxn modelId="{E0365971-F5D6-4C7D-AFA4-8B89EA0A5DD9}" type="presOf" srcId="{5C72BE66-2DAD-4A92-A81D-B3FD6F6C929E}" destId="{006B69F5-66FB-495D-861B-ED1CC2327B43}" srcOrd="1" destOrd="0" presId="urn:microsoft.com/office/officeart/2005/8/layout/radial5"/>
    <dgm:cxn modelId="{7CD2E737-6364-4959-B49C-AA1AABE73292}" type="presOf" srcId="{9345A32E-D331-4AEC-ADF4-37B01191FB9E}" destId="{F7B439E8-C65A-406F-904D-EA24D3C0B9CB}" srcOrd="1" destOrd="0" presId="urn:microsoft.com/office/officeart/2005/8/layout/radial5"/>
    <dgm:cxn modelId="{CCDB9037-3FB2-4FA2-B67B-96CA493CDA2F}" type="presOf" srcId="{84D22FD3-0DD3-4ADA-8D72-2D3639CA5B46}" destId="{84DD7A70-14F8-44E8-AC44-93CF04A2CA47}" srcOrd="0" destOrd="0" presId="urn:microsoft.com/office/officeart/2005/8/layout/radial5"/>
    <dgm:cxn modelId="{1CCC9EC1-99ED-42C6-B28F-748AE00F3450}" srcId="{E960CCEB-CDC7-4839-97C2-9A1FC56DC04A}" destId="{261554A7-2749-49AD-B773-4E4F4DDD04B6}" srcOrd="1" destOrd="0" parTransId="{9345A32E-D331-4AEC-ADF4-37B01191FB9E}" sibTransId="{3EF00C31-C001-49BB-A738-C3AF979972A9}"/>
    <dgm:cxn modelId="{E7F7404C-AF46-4CD7-928A-CB625007CC30}" type="presOf" srcId="{23864547-F4B1-43DA-8D9A-6449A3BA45E7}" destId="{FE6C6FB5-682F-4585-A3C4-AE318EBDD1E0}" srcOrd="1" destOrd="0" presId="urn:microsoft.com/office/officeart/2005/8/layout/radial5"/>
    <dgm:cxn modelId="{90A3F92E-99B5-4B94-B1AF-C48431C094F1}" srcId="{E960CCEB-CDC7-4839-97C2-9A1FC56DC04A}" destId="{8671B045-CF96-48F6-B731-23651BE70990}" srcOrd="4" destOrd="0" parTransId="{84D22FD3-0DD3-4ADA-8D72-2D3639CA5B46}" sibTransId="{2F587EDF-A03A-4213-9EE6-A03A92C2E3AC}"/>
    <dgm:cxn modelId="{F8F3746E-685F-4C4D-B9E0-BCEEEE2AEE7C}" type="presParOf" srcId="{71BFE412-3186-40AF-A988-080BB68BF8AE}" destId="{722F827A-E73C-4F8D-98FD-5765B8A2E633}" srcOrd="0" destOrd="0" presId="urn:microsoft.com/office/officeart/2005/8/layout/radial5"/>
    <dgm:cxn modelId="{4E3F4EE2-6219-4F59-BDF5-78F36499FAB6}" type="presParOf" srcId="{71BFE412-3186-40AF-A988-080BB68BF8AE}" destId="{10824B92-CFA8-407E-95E7-A3CE060FE722}" srcOrd="1" destOrd="0" presId="urn:microsoft.com/office/officeart/2005/8/layout/radial5"/>
    <dgm:cxn modelId="{47128B3E-F30E-4555-B3FC-B9126A05AF2A}" type="presParOf" srcId="{10824B92-CFA8-407E-95E7-A3CE060FE722}" destId="{FE6C6FB5-682F-4585-A3C4-AE318EBDD1E0}" srcOrd="0" destOrd="0" presId="urn:microsoft.com/office/officeart/2005/8/layout/radial5"/>
    <dgm:cxn modelId="{14B2F76B-B3A1-4E61-A823-C12F95907893}" type="presParOf" srcId="{71BFE412-3186-40AF-A988-080BB68BF8AE}" destId="{3FA66DAC-8E8D-4D85-9A90-115534BDE488}" srcOrd="2" destOrd="0" presId="urn:microsoft.com/office/officeart/2005/8/layout/radial5"/>
    <dgm:cxn modelId="{77C44006-0F0C-474C-80CB-12CB3510F79D}" type="presParOf" srcId="{71BFE412-3186-40AF-A988-080BB68BF8AE}" destId="{EB6B25A4-2B5A-4E59-8654-78F33001FB98}" srcOrd="3" destOrd="0" presId="urn:microsoft.com/office/officeart/2005/8/layout/radial5"/>
    <dgm:cxn modelId="{F1DCDBDC-8EFF-403F-9F72-66139E09511E}" type="presParOf" srcId="{EB6B25A4-2B5A-4E59-8654-78F33001FB98}" destId="{F7B439E8-C65A-406F-904D-EA24D3C0B9CB}" srcOrd="0" destOrd="0" presId="urn:microsoft.com/office/officeart/2005/8/layout/radial5"/>
    <dgm:cxn modelId="{57B9EBDE-E018-4E50-AF48-E9C0EFC9C469}" type="presParOf" srcId="{71BFE412-3186-40AF-A988-080BB68BF8AE}" destId="{E3600E28-D0B4-4F9A-9FB7-CC01F8BC3BEA}" srcOrd="4" destOrd="0" presId="urn:microsoft.com/office/officeart/2005/8/layout/radial5"/>
    <dgm:cxn modelId="{7D1BEA1F-3998-4F19-B3E2-A9A9569F5069}" type="presParOf" srcId="{71BFE412-3186-40AF-A988-080BB68BF8AE}" destId="{5C0611AD-923C-40AC-B115-3B9514DD7534}" srcOrd="5" destOrd="0" presId="urn:microsoft.com/office/officeart/2005/8/layout/radial5"/>
    <dgm:cxn modelId="{FA53E080-F774-4A8B-9C62-DFAC803AF8D3}" type="presParOf" srcId="{5C0611AD-923C-40AC-B115-3B9514DD7534}" destId="{006B69F5-66FB-495D-861B-ED1CC2327B43}" srcOrd="0" destOrd="0" presId="urn:microsoft.com/office/officeart/2005/8/layout/radial5"/>
    <dgm:cxn modelId="{B5888734-8FAB-4574-BE2A-E0928E09B632}" type="presParOf" srcId="{71BFE412-3186-40AF-A988-080BB68BF8AE}" destId="{79CB7C73-FF0F-4666-BD67-29268987074B}" srcOrd="6" destOrd="0" presId="urn:microsoft.com/office/officeart/2005/8/layout/radial5"/>
    <dgm:cxn modelId="{514D3DED-219D-40D2-86A0-57D1194C7AF0}" type="presParOf" srcId="{71BFE412-3186-40AF-A988-080BB68BF8AE}" destId="{E89D5F8A-AEAB-4EAA-A5E3-5EAF6D9BAD16}" srcOrd="7" destOrd="0" presId="urn:microsoft.com/office/officeart/2005/8/layout/radial5"/>
    <dgm:cxn modelId="{DA5CB718-3CB9-4BA8-88AF-7337B06AE870}" type="presParOf" srcId="{E89D5F8A-AEAB-4EAA-A5E3-5EAF6D9BAD16}" destId="{9488150D-F730-442D-AED5-46789A567CFC}" srcOrd="0" destOrd="0" presId="urn:microsoft.com/office/officeart/2005/8/layout/radial5"/>
    <dgm:cxn modelId="{A8EECC31-F4C6-4351-86DF-AAB8C2D2B63C}" type="presParOf" srcId="{71BFE412-3186-40AF-A988-080BB68BF8AE}" destId="{D010E1EE-8EB0-43EA-B279-B1AE6B5E42CD}" srcOrd="8" destOrd="0" presId="urn:microsoft.com/office/officeart/2005/8/layout/radial5"/>
    <dgm:cxn modelId="{C6731CD4-FC1F-43E8-9FC9-F5563046BC81}" type="presParOf" srcId="{71BFE412-3186-40AF-A988-080BB68BF8AE}" destId="{84DD7A70-14F8-44E8-AC44-93CF04A2CA47}" srcOrd="9" destOrd="0" presId="urn:microsoft.com/office/officeart/2005/8/layout/radial5"/>
    <dgm:cxn modelId="{F2D0BE16-8083-4146-A295-11B05BE847AD}" type="presParOf" srcId="{84DD7A70-14F8-44E8-AC44-93CF04A2CA47}" destId="{AB0035C6-2AA0-439D-BE3F-5635E7699F26}" srcOrd="0" destOrd="0" presId="urn:microsoft.com/office/officeart/2005/8/layout/radial5"/>
    <dgm:cxn modelId="{536EC43C-1156-4249-9446-81E5BFF4F50F}" type="presParOf" srcId="{71BFE412-3186-40AF-A988-080BB68BF8AE}" destId="{D5282382-9BDA-4200-9B26-2FD18B68731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F827A-E73C-4F8D-98FD-5765B8A2E633}">
      <dsp:nvSpPr>
        <dsp:cNvPr id="0" name=""/>
        <dsp:cNvSpPr/>
      </dsp:nvSpPr>
      <dsp:spPr>
        <a:xfrm>
          <a:off x="4275971" y="2010116"/>
          <a:ext cx="2700747" cy="1400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Kuz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ob-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havosi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71486" y="2215255"/>
        <a:ext cx="1909717" cy="990502"/>
      </dsp:txXfrm>
    </dsp:sp>
    <dsp:sp modelId="{10824B92-CFA8-407E-95E7-A3CE060FE722}">
      <dsp:nvSpPr>
        <dsp:cNvPr id="0" name=""/>
        <dsp:cNvSpPr/>
      </dsp:nvSpPr>
      <dsp:spPr>
        <a:xfrm rot="13220109">
          <a:off x="4458648" y="1645283"/>
          <a:ext cx="387275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561020" y="1778136"/>
        <a:ext cx="271093" cy="285759"/>
      </dsp:txXfrm>
    </dsp:sp>
    <dsp:sp modelId="{3FA66DAC-8E8D-4D85-9A90-115534BDE488}">
      <dsp:nvSpPr>
        <dsp:cNvPr id="0" name=""/>
        <dsp:cNvSpPr/>
      </dsp:nvSpPr>
      <dsp:spPr>
        <a:xfrm>
          <a:off x="1947372" y="72007"/>
          <a:ext cx="3146377" cy="17008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Bulutli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kunlar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08148" y="321096"/>
        <a:ext cx="2224825" cy="1202705"/>
      </dsp:txXfrm>
    </dsp:sp>
    <dsp:sp modelId="{EB6B25A4-2B5A-4E59-8654-78F33001FB98}">
      <dsp:nvSpPr>
        <dsp:cNvPr id="0" name=""/>
        <dsp:cNvSpPr/>
      </dsp:nvSpPr>
      <dsp:spPr>
        <a:xfrm rot="18886870">
          <a:off x="6293036" y="1630903"/>
          <a:ext cx="336749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307967" y="1762010"/>
        <a:ext cx="235724" cy="285759"/>
      </dsp:txXfrm>
    </dsp:sp>
    <dsp:sp modelId="{E3600E28-D0B4-4F9A-9FB7-CC01F8BC3BEA}">
      <dsp:nvSpPr>
        <dsp:cNvPr id="0" name=""/>
        <dsp:cNvSpPr/>
      </dsp:nvSpPr>
      <dsp:spPr>
        <a:xfrm>
          <a:off x="5912000" y="0"/>
          <a:ext cx="3071659" cy="175010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Vaqti-vaqti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bilan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shamol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esadi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1834" y="256297"/>
        <a:ext cx="2171991" cy="1237513"/>
      </dsp:txXfrm>
    </dsp:sp>
    <dsp:sp modelId="{78FA7AF9-13EE-44B0-8B6C-EFBD25546CFF}">
      <dsp:nvSpPr>
        <dsp:cNvPr id="0" name=""/>
        <dsp:cNvSpPr/>
      </dsp:nvSpPr>
      <dsp:spPr>
        <a:xfrm rot="21468805">
          <a:off x="7229454" y="2399354"/>
          <a:ext cx="618635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7229506" y="2497333"/>
        <a:ext cx="475756" cy="285759"/>
      </dsp:txXfrm>
    </dsp:sp>
    <dsp:sp modelId="{F122AA54-26B2-4AC4-8D5A-2FDD982D0FE6}">
      <dsp:nvSpPr>
        <dsp:cNvPr id="0" name=""/>
        <dsp:cNvSpPr/>
      </dsp:nvSpPr>
      <dsp:spPr>
        <a:xfrm>
          <a:off x="8136898" y="1584171"/>
          <a:ext cx="2989686" cy="1946804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Tez-tez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yomg‘ir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yog‘a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boshlaydi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574727" y="1869274"/>
        <a:ext cx="2114028" cy="1376598"/>
      </dsp:txXfrm>
    </dsp:sp>
    <dsp:sp modelId="{5C0611AD-923C-40AC-B115-3B9514DD7534}">
      <dsp:nvSpPr>
        <dsp:cNvPr id="0" name=""/>
        <dsp:cNvSpPr/>
      </dsp:nvSpPr>
      <dsp:spPr>
        <a:xfrm rot="2225890">
          <a:off x="6460146" y="3218118"/>
          <a:ext cx="304632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469395" y="3285809"/>
        <a:ext cx="213242" cy="285759"/>
      </dsp:txXfrm>
    </dsp:sp>
    <dsp:sp modelId="{79CB7C73-FF0F-4666-BD67-29268987074B}">
      <dsp:nvSpPr>
        <dsp:cNvPr id="0" name=""/>
        <dsp:cNvSpPr/>
      </dsp:nvSpPr>
      <dsp:spPr>
        <a:xfrm>
          <a:off x="6371843" y="3396728"/>
          <a:ext cx="2828834" cy="189440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Ba’zi-ba’zida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tuman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tushadi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6116" y="3674157"/>
        <a:ext cx="2000288" cy="1339543"/>
      </dsp:txXfrm>
    </dsp:sp>
    <dsp:sp modelId="{E89D5F8A-AEAB-4EAA-A5E3-5EAF6D9BAD16}">
      <dsp:nvSpPr>
        <dsp:cNvPr id="0" name=""/>
        <dsp:cNvSpPr/>
      </dsp:nvSpPr>
      <dsp:spPr>
        <a:xfrm rot="8498205">
          <a:off x="4486608" y="3244621"/>
          <a:ext cx="328234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574448" y="3309317"/>
        <a:ext cx="229764" cy="285759"/>
      </dsp:txXfrm>
    </dsp:sp>
    <dsp:sp modelId="{D010E1EE-8EB0-43EA-B279-B1AE6B5E42CD}">
      <dsp:nvSpPr>
        <dsp:cNvPr id="0" name=""/>
        <dsp:cNvSpPr/>
      </dsp:nvSpPr>
      <dsp:spPr>
        <a:xfrm>
          <a:off x="2029838" y="3477194"/>
          <a:ext cx="2916859" cy="1851397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Ekinlarga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shudrinlar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tushadi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7002" y="3748325"/>
        <a:ext cx="2062531" cy="1309135"/>
      </dsp:txXfrm>
    </dsp:sp>
    <dsp:sp modelId="{84DD7A70-14F8-44E8-AC44-93CF04A2CA47}">
      <dsp:nvSpPr>
        <dsp:cNvPr id="0" name=""/>
        <dsp:cNvSpPr/>
      </dsp:nvSpPr>
      <dsp:spPr>
        <a:xfrm rot="10873428">
          <a:off x="3339149" y="2430593"/>
          <a:ext cx="662927" cy="4762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482012" y="2527372"/>
        <a:ext cx="520048" cy="285759"/>
      </dsp:txXfrm>
    </dsp:sp>
    <dsp:sp modelId="{D5282382-9BDA-4200-9B26-2FD18B687315}">
      <dsp:nvSpPr>
        <dsp:cNvPr id="0" name=""/>
        <dsp:cNvSpPr/>
      </dsp:nvSpPr>
      <dsp:spPr>
        <a:xfrm>
          <a:off x="98021" y="1728191"/>
          <a:ext cx="2929466" cy="179101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Havo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salqin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bo‘ladi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031" y="1990478"/>
        <a:ext cx="2071446" cy="1266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F827A-E73C-4F8D-98FD-5765B8A2E633}">
      <dsp:nvSpPr>
        <dsp:cNvPr id="0" name=""/>
        <dsp:cNvSpPr/>
      </dsp:nvSpPr>
      <dsp:spPr>
        <a:xfrm>
          <a:off x="4005037" y="108018"/>
          <a:ext cx="3319959" cy="22794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Kuz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faslida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tabiatdagi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o‘zgarishlar</a:t>
          </a:r>
          <a:endParaRPr lang="en-US" sz="3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491234" y="441839"/>
        <a:ext cx="2347565" cy="1611830"/>
      </dsp:txXfrm>
    </dsp:sp>
    <dsp:sp modelId="{10824B92-CFA8-407E-95E7-A3CE060FE722}">
      <dsp:nvSpPr>
        <dsp:cNvPr id="0" name=""/>
        <dsp:cNvSpPr/>
      </dsp:nvSpPr>
      <dsp:spPr>
        <a:xfrm rot="10550988">
          <a:off x="3619267" y="1129750"/>
          <a:ext cx="279581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03031" y="1229236"/>
        <a:ext cx="195707" cy="307564"/>
      </dsp:txXfrm>
    </dsp:sp>
    <dsp:sp modelId="{3FA66DAC-8E8D-4D85-9A90-115534BDE488}">
      <dsp:nvSpPr>
        <dsp:cNvPr id="0" name=""/>
        <dsp:cNvSpPr/>
      </dsp:nvSpPr>
      <dsp:spPr>
        <a:xfrm>
          <a:off x="121216" y="540059"/>
          <a:ext cx="3379768" cy="19746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Daraxtlarning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bargi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sarg‘ayadi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6172" y="829244"/>
        <a:ext cx="2389856" cy="1396312"/>
      </dsp:txXfrm>
    </dsp:sp>
    <dsp:sp modelId="{EB6B25A4-2B5A-4E59-8654-78F33001FB98}">
      <dsp:nvSpPr>
        <dsp:cNvPr id="0" name=""/>
        <dsp:cNvSpPr/>
      </dsp:nvSpPr>
      <dsp:spPr>
        <a:xfrm rot="201690">
          <a:off x="7431865" y="1103249"/>
          <a:ext cx="273047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431935" y="1203368"/>
        <a:ext cx="191133" cy="307564"/>
      </dsp:txXfrm>
    </dsp:sp>
    <dsp:sp modelId="{E3600E28-D0B4-4F9A-9FB7-CC01F8BC3BEA}">
      <dsp:nvSpPr>
        <dsp:cNvPr id="0" name=""/>
        <dsp:cNvSpPr/>
      </dsp:nvSpPr>
      <dsp:spPr>
        <a:xfrm>
          <a:off x="7821459" y="540053"/>
          <a:ext cx="3659063" cy="1883649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Qushlar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issiq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o‘lkalarga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uchib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ketishadi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7316" y="815907"/>
        <a:ext cx="2587349" cy="1331941"/>
      </dsp:txXfrm>
    </dsp:sp>
    <dsp:sp modelId="{5C0611AD-923C-40AC-B115-3B9514DD7534}">
      <dsp:nvSpPr>
        <dsp:cNvPr id="0" name=""/>
        <dsp:cNvSpPr/>
      </dsp:nvSpPr>
      <dsp:spPr>
        <a:xfrm rot="2222787">
          <a:off x="7049466" y="2474655"/>
          <a:ext cx="1161027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064987" y="2530852"/>
        <a:ext cx="1007245" cy="307564"/>
      </dsp:txXfrm>
    </dsp:sp>
    <dsp:sp modelId="{79CB7C73-FF0F-4666-BD67-29268987074B}">
      <dsp:nvSpPr>
        <dsp:cNvPr id="0" name=""/>
        <dsp:cNvSpPr/>
      </dsp:nvSpPr>
      <dsp:spPr>
        <a:xfrm>
          <a:off x="7821454" y="3204357"/>
          <a:ext cx="3572599" cy="2038954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Dalalarda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yig‘im-terim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ishlari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boshlanadi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44649" y="3502955"/>
        <a:ext cx="2526209" cy="1441758"/>
      </dsp:txXfrm>
    </dsp:sp>
    <dsp:sp modelId="{E89D5F8A-AEAB-4EAA-A5E3-5EAF6D9BAD16}">
      <dsp:nvSpPr>
        <dsp:cNvPr id="0" name=""/>
        <dsp:cNvSpPr/>
      </dsp:nvSpPr>
      <dsp:spPr>
        <a:xfrm rot="5156131">
          <a:off x="5506552" y="2631931"/>
          <a:ext cx="550067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577993" y="2657754"/>
        <a:ext cx="396285" cy="307564"/>
      </dsp:txXfrm>
    </dsp:sp>
    <dsp:sp modelId="{D010E1EE-8EB0-43EA-B279-B1AE6B5E42CD}">
      <dsp:nvSpPr>
        <dsp:cNvPr id="0" name=""/>
        <dsp:cNvSpPr/>
      </dsp:nvSpPr>
      <dsp:spPr>
        <a:xfrm>
          <a:off x="4320481" y="3420378"/>
          <a:ext cx="3139431" cy="199266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shudgor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0240" y="3712198"/>
        <a:ext cx="2219913" cy="1409029"/>
      </dsp:txXfrm>
    </dsp:sp>
    <dsp:sp modelId="{84DD7A70-14F8-44E8-AC44-93CF04A2CA47}">
      <dsp:nvSpPr>
        <dsp:cNvPr id="0" name=""/>
        <dsp:cNvSpPr/>
      </dsp:nvSpPr>
      <dsp:spPr>
        <a:xfrm rot="8410527">
          <a:off x="3394282" y="2463619"/>
          <a:ext cx="1010642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530226" y="2516896"/>
        <a:ext cx="856860" cy="307564"/>
      </dsp:txXfrm>
    </dsp:sp>
    <dsp:sp modelId="{D5282382-9BDA-4200-9B26-2FD18B687315}">
      <dsp:nvSpPr>
        <dsp:cNvPr id="0" name=""/>
        <dsp:cNvSpPr/>
      </dsp:nvSpPr>
      <dsp:spPr>
        <a:xfrm>
          <a:off x="315451" y="3132237"/>
          <a:ext cx="3545566" cy="219635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Oqayotgan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suvlar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tiniqlashadi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834687" y="3453886"/>
        <a:ext cx="2507094" cy="1553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F827A-E73C-4F8D-98FD-5765B8A2E633}">
      <dsp:nvSpPr>
        <dsp:cNvPr id="0" name=""/>
        <dsp:cNvSpPr/>
      </dsp:nvSpPr>
      <dsp:spPr>
        <a:xfrm>
          <a:off x="4005037" y="86624"/>
          <a:ext cx="3319959" cy="227947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Dala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va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bog‘larda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bajarilgan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latin typeface="Times New Roman" pitchFamily="18" charset="0"/>
              <a:cs typeface="Times New Roman" pitchFamily="18" charset="0"/>
            </a:rPr>
            <a:t>ishlar</a:t>
          </a:r>
          <a:endParaRPr lang="en-US" sz="32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491234" y="420445"/>
        <a:ext cx="2347565" cy="1611830"/>
      </dsp:txXfrm>
    </dsp:sp>
    <dsp:sp modelId="{10824B92-CFA8-407E-95E7-A3CE060FE722}">
      <dsp:nvSpPr>
        <dsp:cNvPr id="0" name=""/>
        <dsp:cNvSpPr/>
      </dsp:nvSpPr>
      <dsp:spPr>
        <a:xfrm rot="10550988">
          <a:off x="3619267" y="1108356"/>
          <a:ext cx="279581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703031" y="1207842"/>
        <a:ext cx="195707" cy="307564"/>
      </dsp:txXfrm>
    </dsp:sp>
    <dsp:sp modelId="{3FA66DAC-8E8D-4D85-9A90-115534BDE488}">
      <dsp:nvSpPr>
        <dsp:cNvPr id="0" name=""/>
        <dsp:cNvSpPr/>
      </dsp:nvSpPr>
      <dsp:spPr>
        <a:xfrm>
          <a:off x="121216" y="518665"/>
          <a:ext cx="3379768" cy="19746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Sabzavotlar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yig‘ib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6172" y="807850"/>
        <a:ext cx="2389856" cy="1396312"/>
      </dsp:txXfrm>
    </dsp:sp>
    <dsp:sp modelId="{EB6B25A4-2B5A-4E59-8654-78F33001FB98}">
      <dsp:nvSpPr>
        <dsp:cNvPr id="0" name=""/>
        <dsp:cNvSpPr/>
      </dsp:nvSpPr>
      <dsp:spPr>
        <a:xfrm rot="201690">
          <a:off x="7431865" y="1081855"/>
          <a:ext cx="273047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431935" y="1181974"/>
        <a:ext cx="191133" cy="307564"/>
      </dsp:txXfrm>
    </dsp:sp>
    <dsp:sp modelId="{E3600E28-D0B4-4F9A-9FB7-CC01F8BC3BEA}">
      <dsp:nvSpPr>
        <dsp:cNvPr id="0" name=""/>
        <dsp:cNvSpPr/>
      </dsp:nvSpPr>
      <dsp:spPr>
        <a:xfrm>
          <a:off x="7821459" y="518659"/>
          <a:ext cx="3659063" cy="1883649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Qovun-tarvuzlar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uzib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olinadi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7316" y="794513"/>
        <a:ext cx="2587349" cy="1331941"/>
      </dsp:txXfrm>
    </dsp:sp>
    <dsp:sp modelId="{5C0611AD-923C-40AC-B115-3B9514DD7534}">
      <dsp:nvSpPr>
        <dsp:cNvPr id="0" name=""/>
        <dsp:cNvSpPr/>
      </dsp:nvSpPr>
      <dsp:spPr>
        <a:xfrm rot="2222787">
          <a:off x="7048537" y="2451039"/>
          <a:ext cx="1156995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064058" y="2507236"/>
        <a:ext cx="1003213" cy="307564"/>
      </dsp:txXfrm>
    </dsp:sp>
    <dsp:sp modelId="{79CB7C73-FF0F-4666-BD67-29268987074B}">
      <dsp:nvSpPr>
        <dsp:cNvPr id="0" name=""/>
        <dsp:cNvSpPr/>
      </dsp:nvSpPr>
      <dsp:spPr>
        <a:xfrm>
          <a:off x="7910248" y="3140175"/>
          <a:ext cx="3395010" cy="2124529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Yerlar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shudgor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qilinadi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407436" y="3451305"/>
        <a:ext cx="2400634" cy="1502269"/>
      </dsp:txXfrm>
    </dsp:sp>
    <dsp:sp modelId="{E89D5F8A-AEAB-4EAA-A5E3-5EAF6D9BAD16}">
      <dsp:nvSpPr>
        <dsp:cNvPr id="0" name=""/>
        <dsp:cNvSpPr/>
      </dsp:nvSpPr>
      <dsp:spPr>
        <a:xfrm rot="5156131">
          <a:off x="5506552" y="2610537"/>
          <a:ext cx="550067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5577993" y="2636360"/>
        <a:ext cx="396285" cy="307564"/>
      </dsp:txXfrm>
    </dsp:sp>
    <dsp:sp modelId="{D010E1EE-8EB0-43EA-B279-B1AE6B5E42CD}">
      <dsp:nvSpPr>
        <dsp:cNvPr id="0" name=""/>
        <dsp:cNvSpPr/>
      </dsp:nvSpPr>
      <dsp:spPr>
        <a:xfrm>
          <a:off x="4320481" y="3398985"/>
          <a:ext cx="3139431" cy="1992669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Paxtalar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teriladi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80240" y="3690805"/>
        <a:ext cx="2219913" cy="1409029"/>
      </dsp:txXfrm>
    </dsp:sp>
    <dsp:sp modelId="{84DD7A70-14F8-44E8-AC44-93CF04A2CA47}">
      <dsp:nvSpPr>
        <dsp:cNvPr id="0" name=""/>
        <dsp:cNvSpPr/>
      </dsp:nvSpPr>
      <dsp:spPr>
        <a:xfrm rot="8398434">
          <a:off x="3389505" y="2452823"/>
          <a:ext cx="1020105" cy="512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525275" y="2505893"/>
        <a:ext cx="866323" cy="307564"/>
      </dsp:txXfrm>
    </dsp:sp>
    <dsp:sp modelId="{D5282382-9BDA-4200-9B26-2FD18B687315}">
      <dsp:nvSpPr>
        <dsp:cNvPr id="0" name=""/>
        <dsp:cNvSpPr/>
      </dsp:nvSpPr>
      <dsp:spPr>
        <a:xfrm>
          <a:off x="315451" y="3132237"/>
          <a:ext cx="3545566" cy="2196354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Mevalar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g‘arq</a:t>
          </a:r>
          <a:r>
            <a:rPr lang="en-US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pishadi</a:t>
          </a: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32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4687" y="3453886"/>
        <a:ext cx="2507094" cy="155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6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0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595406" y="2852936"/>
            <a:ext cx="7164890" cy="4254048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kelishigining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endParaRPr lang="ru-RU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38150" y="2857496"/>
            <a:ext cx="689055" cy="186194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2" name="Picture 2" descr="C:\Users\Maktab\Desktop\Rasmlar\1037262388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3356" r="13356"/>
          <a:stretch>
            <a:fillRect/>
          </a:stretch>
        </p:blipFill>
        <p:spPr bwMode="auto">
          <a:xfrm>
            <a:off x="7968208" y="2636912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Savollarning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6683243"/>
              </p:ext>
            </p:extLst>
          </p:nvPr>
        </p:nvGraphicFramePr>
        <p:xfrm>
          <a:off x="335360" y="1268760"/>
          <a:ext cx="11521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Savollarning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3012379"/>
              </p:ext>
            </p:extLst>
          </p:nvPr>
        </p:nvGraphicFramePr>
        <p:xfrm>
          <a:off x="335360" y="1268760"/>
          <a:ext cx="11521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15200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Составьте предложения при помощи данных слов.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79376" y="2348880"/>
            <a:ext cx="2880320" cy="63496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207568" y="3284984"/>
            <a:ext cx="2880320" cy="6480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791744" y="4221088"/>
            <a:ext cx="3096344" cy="6480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yig‘im-terim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168008" y="5013176"/>
            <a:ext cx="2952328" cy="6657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8472264" y="5805264"/>
            <a:ext cx="3024336" cy="6657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292" y="1124744"/>
            <a:ext cx="11858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Составьте предложения при помощи данных слов.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35360" y="2132856"/>
            <a:ext cx="3024336" cy="72008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5360" y="3068960"/>
            <a:ext cx="3024336" cy="72008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35360" y="4005064"/>
            <a:ext cx="3024336" cy="6657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yig‘im-terim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35360" y="4869160"/>
            <a:ext cx="3024336" cy="6657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7728" y="2060848"/>
            <a:ext cx="816445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Diyorimizda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7728" y="2996952"/>
            <a:ext cx="8136904" cy="7875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sovib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ba’zida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yog‘a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47728" y="3933056"/>
            <a:ext cx="8164452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Bobodehqonlarimiz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yig‘im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yuborishdi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47728" y="4869160"/>
            <a:ext cx="816445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Dalalrda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mo‘l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35360" y="5805264"/>
            <a:ext cx="3024336" cy="64807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7728" y="5733256"/>
            <a:ext cx="8164452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anjir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yetildi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6370" y="1412776"/>
            <a:ext cx="113052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kelishigidagi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So‘rog‘iga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Qaratqich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shaxs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narsa-buyumning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tegishli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ekanligini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O‘zidan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keyingi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qaratqichli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do‘sti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Anvarning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qalami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qulfning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Qaratqichli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47728" y="2996952"/>
            <a:ext cx="3384376" cy="144016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408" y="2060848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men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</a:t>
            </a:r>
          </a:p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4312" y="2132856"/>
            <a:ext cx="2544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shahar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07568" y="2708920"/>
            <a:ext cx="129614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207568" y="3933056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04112" y="2708920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63552" y="3429000"/>
            <a:ext cx="129614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423592" y="4221088"/>
            <a:ext cx="10801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320136" y="3501008"/>
            <a:ext cx="11521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248128" y="3933056"/>
            <a:ext cx="12241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104112" y="4293096"/>
            <a:ext cx="115212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559496" y="1844824"/>
            <a:ext cx="4058286" cy="70697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559496" y="3068960"/>
            <a:ext cx="4032448" cy="72008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559496" y="4365104"/>
            <a:ext cx="4130294" cy="72749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Sizning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559496" y="5661248"/>
            <a:ext cx="4130294" cy="66574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Ularning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36160" y="1844824"/>
            <a:ext cx="2808312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36160" y="3068960"/>
            <a:ext cx="2808312" cy="7886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36160" y="4365104"/>
            <a:ext cx="2808312" cy="727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shahringiz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6160" y="5517232"/>
            <a:ext cx="2808312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uylari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Qaratqichli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точек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вставьте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подходящие слова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52" y="1988840"/>
            <a:ext cx="117373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chin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singlisi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qo‘ng‘irog‘i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eshitilib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to‘ldirdi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yechdim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kaliti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Malikaning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sumkasida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o‘quvchilarning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navbatchining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maktabning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do‘stimning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eshikning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60" y="1124744"/>
            <a:ext cx="116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52" y="1772816"/>
            <a:ext cx="11737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         chin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 …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singlisi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dugona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…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yonidagi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  …  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qo‘ng‘irog‘i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biznikiga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eshitilib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       …  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to‘ldirdi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   …     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masalani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yechdim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   … 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kaliti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Malikaning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sumkasida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592" y="1772816"/>
            <a:ext cx="172354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8088" y="1772816"/>
            <a:ext cx="144016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8048" y="2348880"/>
            <a:ext cx="273504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840" y="2996952"/>
            <a:ext cx="324036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Navbatchining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7928" y="3573016"/>
            <a:ext cx="370486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O‘quvchilarning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8089" y="4221088"/>
            <a:ext cx="2952328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2064" y="4797152"/>
            <a:ext cx="226536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Eshikning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24744"/>
            <a:ext cx="11858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344" y="1124744"/>
            <a:ext cx="1180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qaratqich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352" y="1772816"/>
            <a:ext cx="1173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772816"/>
            <a:ext cx="1080120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63952" y="2132856"/>
            <a:ext cx="360040" cy="44644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7408" y="2492896"/>
            <a:ext cx="46805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o‘yinchog‘i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032" y="2564904"/>
            <a:ext cx="53285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Uka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o‘yinchog‘i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hovlisi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6" grpId="0" animBg="1"/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504753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40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err="1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apdan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iborat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bog‘lanishli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(64-bet)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o‘rganmoq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ko‘rgazmalar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bezatilgan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67108" y="1428736"/>
            <a:ext cx="8358246" cy="400109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1. 4-mashq.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(69-bet)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Egalik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qo‘shimchasining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birgalikda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qo‘llanishiga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200024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7408" y="1412776"/>
            <a:ext cx="105851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yorug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‘.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ko‘rgazmalar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rasmlar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javonlar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jihozlangan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Javondagi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sinfdoshlarim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chiqqanmiz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kitoblarda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qahramonlarimiz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ham bor. Bu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xonada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to‘garak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mashg‘ulotlari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boriladi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OLTIN  KUZ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Maktab\Desktop\191350_gallery-for-computer-wallpapers-autumn-colors_2592x1620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40768"/>
            <a:ext cx="5760638" cy="3600399"/>
          </a:xfrm>
          <a:prstGeom prst="rect">
            <a:avLst/>
          </a:prstGeom>
          <a:noFill/>
        </p:spPr>
      </p:pic>
      <p:pic>
        <p:nvPicPr>
          <p:cNvPr id="1027" name="Picture 3" descr="C:\Users\Maktab\Desktop\Nature___Seasons___Autumn_Walk_in_the_autumn_park_08404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2996952"/>
            <a:ext cx="5645429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   NE‘MATLARI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051" name="Picture 3" descr="C:\Users\Maktab\Desktop\6709059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098" y="1628800"/>
            <a:ext cx="696927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O‘LKAMIZDA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KUZ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646" y="1214422"/>
            <a:ext cx="116179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Прочитайте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Прослушайте. Перескажите. Озаглавьте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36" y="2071678"/>
            <a:ext cx="114300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O‘lkamizga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libosga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burkanadi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sarg‘ayib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barglarini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bitta-bitta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to‘kadi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ko‘payadi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Bobodehqonlarimiz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yig‘ib-terib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oladilar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shirin-shakar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polizda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tarvuzlar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g‘arq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yetiladi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biz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dehqonlarga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98813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83832" y="1571612"/>
            <a:ext cx="7416824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libos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золотая одежда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burkanmoq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облачаться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to‘kmoq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высыпать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ko‘paymoq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прибавляться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g‘arq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pishmoq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созреть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урожай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yig‘ib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olmoq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0808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416" y="1772816"/>
            <a:ext cx="10657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ob-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havo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faslida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tabiatda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o‘zgarishlar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/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bog‘larda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bajariladi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Savollarning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javobi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97180659"/>
              </p:ext>
            </p:extLst>
          </p:nvPr>
        </p:nvGraphicFramePr>
        <p:xfrm>
          <a:off x="335360" y="1196752"/>
          <a:ext cx="11521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24114674</TotalTime>
  <Words>732</Words>
  <Application>Microsoft Office PowerPoint</Application>
  <PresentationFormat>Произвольный</PresentationFormat>
  <Paragraphs>165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O‘zbek tili</vt:lpstr>
      <vt:lpstr>MUSTAQIL BAJARISH UCHUN TOPSHIRIQLAR</vt:lpstr>
      <vt:lpstr>MUSTAQIL BAJARISH UCHUN TOPSHIRIQLAR</vt:lpstr>
      <vt:lpstr>    OLTIN  KUZ</vt:lpstr>
      <vt:lpstr>KUZ   NE‘MATLARI</vt:lpstr>
      <vt:lpstr>O‘LKAMIZDA  KUZ</vt:lpstr>
      <vt:lpstr>Презентация PowerPoint</vt:lpstr>
      <vt:lpstr>Savollar</vt:lpstr>
      <vt:lpstr>Savollarning javobi</vt:lpstr>
      <vt:lpstr>Savollarning javobi</vt:lpstr>
      <vt:lpstr>Savollarning javobi</vt:lpstr>
      <vt:lpstr>1-mashq</vt:lpstr>
      <vt:lpstr>1-mashq</vt:lpstr>
      <vt:lpstr>Презентация PowerPoint</vt:lpstr>
      <vt:lpstr>2-mashq</vt:lpstr>
      <vt:lpstr>Mashqni tekshiramiz</vt:lpstr>
      <vt:lpstr>3-mashq</vt:lpstr>
      <vt:lpstr>Mashqni tekshiramiz</vt:lpstr>
      <vt:lpstr>Mustaqil ish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987</cp:revision>
  <dcterms:created xsi:type="dcterms:W3CDTF">2020-08-03T09:44:14Z</dcterms:created>
  <dcterms:modified xsi:type="dcterms:W3CDTF">2020-10-23T10:26:33Z</dcterms:modified>
</cp:coreProperties>
</file>