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439" r:id="rId3"/>
    <p:sldId id="433" r:id="rId4"/>
    <p:sldId id="373" r:id="rId5"/>
    <p:sldId id="440" r:id="rId6"/>
    <p:sldId id="441" r:id="rId7"/>
    <p:sldId id="432" r:id="rId8"/>
    <p:sldId id="442" r:id="rId9"/>
    <p:sldId id="444" r:id="rId10"/>
    <p:sldId id="437" r:id="rId11"/>
    <p:sldId id="438" r:id="rId12"/>
    <p:sldId id="445" r:id="rId13"/>
    <p:sldId id="413" r:id="rId14"/>
    <p:sldId id="426" r:id="rId15"/>
    <p:sldId id="27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86380" autoAdjust="0"/>
  </p:normalViewPr>
  <p:slideViewPr>
    <p:cSldViewPr>
      <p:cViewPr>
        <p:scale>
          <a:sx n="68" d="100"/>
          <a:sy n="68" d="100"/>
        </p:scale>
        <p:origin x="-498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775520" y="2780928"/>
            <a:ext cx="7164890" cy="422327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Yayra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Sa’dullayeva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Boqi-toqi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920">
              <a:spcBef>
                <a:spcPts val="233"/>
              </a:spcBef>
              <a:defRPr/>
            </a:pPr>
            <a:endParaRPr lang="ru-RU" sz="5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38150" y="3140968"/>
            <a:ext cx="689055" cy="186194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056440" y="1244172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8-_1_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6451" r="16451"/>
          <a:stretch>
            <a:fillRect/>
          </a:stretch>
        </p:blipFill>
        <p:spPr bwMode="auto">
          <a:xfrm>
            <a:off x="8400256" y="254184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“BOQI-TOQI”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hikoyasi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Maktab\Desktop\1000-botschaft_sprachschule-14bd2a4ffeb9a500ca8d6220604ea2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484784"/>
            <a:ext cx="5760640" cy="4896544"/>
          </a:xfrm>
          <a:prstGeom prst="rect">
            <a:avLst/>
          </a:prstGeom>
          <a:noFill/>
        </p:spPr>
      </p:pic>
      <p:pic>
        <p:nvPicPr>
          <p:cNvPr id="1026" name="Picture 2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484784"/>
            <a:ext cx="5256584" cy="5127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Temuriyzoda Husayn Boyqaro oʻz oʻgʻliga qarshi qilich koʻtarishiga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Maktab\Desktop\6419617_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340768"/>
            <a:ext cx="5112568" cy="3343915"/>
          </a:xfrm>
          <a:prstGeom prst="rect">
            <a:avLst/>
          </a:prstGeom>
          <a:noFill/>
        </p:spPr>
      </p:pic>
      <p:pic>
        <p:nvPicPr>
          <p:cNvPr id="1030" name="Picture 6" descr="C:\Users\Maktab\Desktop\4196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52" y="2492896"/>
            <a:ext cx="6072224" cy="39604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Temuriyzoda Husayn Boyqaro oʻz oʻgʻliga qarshi qilich koʻtarishiga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Maktab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2492896"/>
            <a:ext cx="5640627" cy="3960440"/>
          </a:xfrm>
          <a:prstGeom prst="rect">
            <a:avLst/>
          </a:prstGeom>
          <a:noFill/>
        </p:spPr>
      </p:pic>
      <p:pic>
        <p:nvPicPr>
          <p:cNvPr id="2051" name="Picture 3" descr="C:\Users\Maktab\Desktop\detskaya-kniga-smeshnye-rasskazy-o-shkole-dragunskij-viktor-otzyvy-153375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5184576" cy="44919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628800"/>
            <a:ext cx="111612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qilishdimi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sinfingizda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qiladilarmi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bir-birlariga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laqab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qo‘yishlarini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baholaysiz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1857364"/>
            <a:ext cx="3461978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81422" y="1571612"/>
            <a:ext cx="814393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daqiqa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hujumchi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нападающий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adashmoq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совершить  ошибку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обида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kulmoq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смеяться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to‘xtamoq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остановиться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laqab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кличка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510909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iborat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(64-bet)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o‘rganmoq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ko‘rgazmalar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bezatilgan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52322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rivoyatlardan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(62-bet)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9588" y="1500174"/>
            <a:ext cx="10858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yedirar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yedirar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etar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yomoni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etar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jarohati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bitar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jarohati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bitmas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murojaatga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javobni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876" y="2212409"/>
            <a:ext cx="10828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bilmayman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bemalol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so‘rang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ilojim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hechqisi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vaqtim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bandman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SUHBAT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murojaatga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javobni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857364"/>
            <a:ext cx="1143007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yoqdimi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so‘rasam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maylimi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bemalol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so‘rayvering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fikr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mulohazalaringizni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Hechqisi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bersangiz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tartibga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solib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Составьте предложения из данных слов,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располагая слова в правильном порядке.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35360" y="2204864"/>
            <a:ext cx="5429288" cy="93610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5360" y="3284984"/>
            <a:ext cx="5500726" cy="93040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tadbirga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ko‘rdilar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09522" y="4437112"/>
            <a:ext cx="5572164" cy="99215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Yigirma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oktabrda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09522" y="5643578"/>
            <a:ext cx="5500726" cy="92869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Saodat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2024" y="2204864"/>
            <a:ext cx="55721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2024" y="3284984"/>
            <a:ext cx="55721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tadbirga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ko‘rdilar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2024" y="4437112"/>
            <a:ext cx="5572164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Yigirma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oktabrda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0314" y="5643578"/>
            <a:ext cx="5572164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Saodat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1864" y="1268760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bobolarimiz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Zahiriddin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Muhammad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Bobur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Muqimiy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yozuvchilar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qilishgan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qonunimiz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Konstitutsiyasining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4-moddasida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Respublikasining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Respublikasining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haqida”gi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Qonuni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1989-yil 21-oktabrda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nishonlanadi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5f60bbfe23e384.9625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772816"/>
            <a:ext cx="4151362" cy="415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4586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9881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83832" y="1571612"/>
            <a:ext cx="74415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yozuvchi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qonun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modda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kelishikda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35360" y="2060848"/>
            <a:ext cx="4058286" cy="79721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Daraxtning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5360" y="3140968"/>
            <a:ext cx="4032448" cy="92755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muqovasi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09522" y="4437112"/>
            <a:ext cx="4130294" cy="93610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09522" y="5661248"/>
            <a:ext cx="4130294" cy="91102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derazasi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5840" y="1988840"/>
            <a:ext cx="7226638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barglarini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to‘kmoqda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5840" y="3068960"/>
            <a:ext cx="7226638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muqovasini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5840" y="4365104"/>
            <a:ext cx="7226638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5840" y="5643578"/>
            <a:ext cx="7226638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Derazalarida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bor.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28083511</TotalTime>
  <Words>565</Words>
  <Application>Microsoft Office PowerPoint</Application>
  <PresentationFormat>Произвольный</PresentationFormat>
  <Paragraphs>109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O‘zbek tili</vt:lpstr>
      <vt:lpstr>MUSTAQIL BAJARISH UCHUN TOPSHIRIQLAR</vt:lpstr>
      <vt:lpstr>MUSTAQIL BAJARISH UCHUN TOPSHIRIQLAR</vt:lpstr>
      <vt:lpstr>1-mashq</vt:lpstr>
      <vt:lpstr>SUHBAT</vt:lpstr>
      <vt:lpstr>2-mashq</vt:lpstr>
      <vt:lpstr>Презентация PowerPoint</vt:lpstr>
      <vt:lpstr>Презентация PowerPoint</vt:lpstr>
      <vt:lpstr>3-mashq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961</cp:revision>
  <dcterms:created xsi:type="dcterms:W3CDTF">2020-08-03T09:44:14Z</dcterms:created>
  <dcterms:modified xsi:type="dcterms:W3CDTF">2020-10-21T09:31:06Z</dcterms:modified>
</cp:coreProperties>
</file>