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02" r:id="rId2"/>
  </p:sldMasterIdLst>
  <p:sldIdLst>
    <p:sldId id="1396" r:id="rId3"/>
    <p:sldId id="1420" r:id="rId4"/>
    <p:sldId id="1415" r:id="rId5"/>
    <p:sldId id="309" r:id="rId6"/>
    <p:sldId id="1416" r:id="rId7"/>
    <p:sldId id="1424" r:id="rId8"/>
    <p:sldId id="1397" r:id="rId9"/>
    <p:sldId id="1401" r:id="rId10"/>
    <p:sldId id="1425" r:id="rId11"/>
    <p:sldId id="1419" r:id="rId12"/>
    <p:sldId id="1404" r:id="rId13"/>
    <p:sldId id="1412" r:id="rId14"/>
    <p:sldId id="1400" r:id="rId15"/>
    <p:sldId id="1406" r:id="rId16"/>
    <p:sldId id="1407" r:id="rId17"/>
    <p:sldId id="1409" r:id="rId18"/>
    <p:sldId id="1410" r:id="rId19"/>
    <p:sldId id="1411" r:id="rId20"/>
    <p:sldId id="1423" r:id="rId21"/>
    <p:sldId id="1421" r:id="rId22"/>
    <p:sldId id="1418" r:id="rId23"/>
    <p:sldId id="1413" r:id="rId24"/>
    <p:sldId id="1414" r:id="rId25"/>
    <p:sldId id="1405" r:id="rId26"/>
    <p:sldId id="142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99"/>
    <a:srgbClr val="F7F3EA"/>
    <a:srgbClr val="F6F2E7"/>
    <a:srgbClr val="F6F3EC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394" autoAdjust="0"/>
  </p:normalViewPr>
  <p:slideViewPr>
    <p:cSldViewPr>
      <p:cViewPr varScale="1">
        <p:scale>
          <a:sx n="62" d="100"/>
          <a:sy n="62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53D84-7EC9-4ED8-B5A3-D44043BF00B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C2931-2624-4F29-9A06-D559BFAB763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E3094DD-99C1-4E43-9EA6-50C24C2A1983}" type="parTrans" cxnId="{E9E0A497-A35A-41B2-961E-0DC86092422C}">
      <dgm:prSet/>
      <dgm:spPr/>
      <dgm:t>
        <a:bodyPr/>
        <a:lstStyle/>
        <a:p>
          <a:endParaRPr lang="ru-RU"/>
        </a:p>
      </dgm:t>
    </dgm:pt>
    <dgm:pt modelId="{288F6AA5-12CB-4834-B483-7BD484FF6E03}" type="sibTrans" cxnId="{E9E0A497-A35A-41B2-961E-0DC86092422C}">
      <dgm:prSet/>
      <dgm:spPr/>
      <dgm:t>
        <a:bodyPr/>
        <a:lstStyle/>
        <a:p>
          <a:endParaRPr lang="ru-RU"/>
        </a:p>
      </dgm:t>
    </dgm:pt>
    <dgm:pt modelId="{3FC42EA2-FC66-4A95-B810-DC6A8655F188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имя существительное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0C8F83E3-C445-4B44-B20B-11D835484363}" type="parTrans" cxnId="{7D43E9BE-4E3C-4B2E-823B-E7AF295F1478}">
      <dgm:prSet/>
      <dgm:spPr/>
      <dgm:t>
        <a:bodyPr/>
        <a:lstStyle/>
        <a:p>
          <a:endParaRPr lang="ru-RU"/>
        </a:p>
      </dgm:t>
    </dgm:pt>
    <dgm:pt modelId="{8ABA28B3-7745-4346-999B-C3B59C066DC9}" type="sibTrans" cxnId="{7D43E9BE-4E3C-4B2E-823B-E7AF295F1478}">
      <dgm:prSet/>
      <dgm:spPr/>
      <dgm:t>
        <a:bodyPr/>
        <a:lstStyle/>
        <a:p>
          <a:endParaRPr lang="ru-RU"/>
        </a:p>
      </dgm:t>
    </dgm:pt>
    <dgm:pt modelId="{E6A8C716-3420-4B7F-B8B5-841315F8DE2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D6AA7E6-0A74-4F89-B892-0C4A9555A05D}" type="parTrans" cxnId="{F667ED92-D3F6-4EDF-907B-B44560D292CD}">
      <dgm:prSet/>
      <dgm:spPr/>
      <dgm:t>
        <a:bodyPr/>
        <a:lstStyle/>
        <a:p>
          <a:endParaRPr lang="ru-RU"/>
        </a:p>
      </dgm:t>
    </dgm:pt>
    <dgm:pt modelId="{20FF8C11-A8FD-4532-B8FF-231DD66CDA60}" type="sibTrans" cxnId="{F667ED92-D3F6-4EDF-907B-B44560D292CD}">
      <dgm:prSet/>
      <dgm:spPr/>
      <dgm:t>
        <a:bodyPr/>
        <a:lstStyle/>
        <a:p>
          <a:endParaRPr lang="ru-RU"/>
        </a:p>
      </dgm:t>
    </dgm:pt>
    <dgm:pt modelId="{459FA054-8698-45A2-BBC5-8C86DE0F191E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имя прилагательное 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44645169-EC5F-4862-858F-EF979E505D6B}" type="parTrans" cxnId="{B213B912-56D4-4603-BEA1-70E62EB198E8}">
      <dgm:prSet/>
      <dgm:spPr/>
      <dgm:t>
        <a:bodyPr/>
        <a:lstStyle/>
        <a:p>
          <a:endParaRPr lang="ru-RU"/>
        </a:p>
      </dgm:t>
    </dgm:pt>
    <dgm:pt modelId="{9FBE9E30-3532-477B-9119-113ABE14A6E5}" type="sibTrans" cxnId="{B213B912-56D4-4603-BEA1-70E62EB198E8}">
      <dgm:prSet/>
      <dgm:spPr/>
      <dgm:t>
        <a:bodyPr/>
        <a:lstStyle/>
        <a:p>
          <a:endParaRPr lang="ru-RU"/>
        </a:p>
      </dgm:t>
    </dgm:pt>
    <dgm:pt modelId="{A3594B20-2BA8-433A-BAB0-B1F6B1DC0EA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C170464-AE74-49CD-AAFE-5D364AC3C169}" type="parTrans" cxnId="{6C9D34F8-530F-40DB-A3F9-6C7351858835}">
      <dgm:prSet/>
      <dgm:spPr/>
      <dgm:t>
        <a:bodyPr/>
        <a:lstStyle/>
        <a:p>
          <a:endParaRPr lang="ru-RU"/>
        </a:p>
      </dgm:t>
    </dgm:pt>
    <dgm:pt modelId="{04FF37E0-2542-4146-812A-EC99C99EBF59}" type="sibTrans" cxnId="{6C9D34F8-530F-40DB-A3F9-6C7351858835}">
      <dgm:prSet/>
      <dgm:spPr/>
      <dgm:t>
        <a:bodyPr/>
        <a:lstStyle/>
        <a:p>
          <a:endParaRPr lang="ru-RU"/>
        </a:p>
      </dgm:t>
    </dgm:pt>
    <dgm:pt modelId="{32E4FF1B-38DE-423A-AADD-6D7C0A733A77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местоимение</a:t>
          </a:r>
          <a:r>
            <a:rPr lang="ru-RU" sz="3100" dirty="0" smtClean="0"/>
            <a:t> </a:t>
          </a:r>
          <a:endParaRPr lang="ru-RU" sz="3100" dirty="0"/>
        </a:p>
      </dgm:t>
    </dgm:pt>
    <dgm:pt modelId="{45DE7B95-E8CF-4F28-8E06-29A90797714E}" type="parTrans" cxnId="{D9511034-4A9F-47A4-A918-524CA93E3D48}">
      <dgm:prSet/>
      <dgm:spPr/>
      <dgm:t>
        <a:bodyPr/>
        <a:lstStyle/>
        <a:p>
          <a:endParaRPr lang="ru-RU"/>
        </a:p>
      </dgm:t>
    </dgm:pt>
    <dgm:pt modelId="{AD20680F-7012-41CF-A5D0-1E24EF08C7BE}" type="sibTrans" cxnId="{D9511034-4A9F-47A4-A918-524CA93E3D48}">
      <dgm:prSet/>
      <dgm:spPr/>
      <dgm:t>
        <a:bodyPr/>
        <a:lstStyle/>
        <a:p>
          <a:endParaRPr lang="ru-RU"/>
        </a:p>
      </dgm:t>
    </dgm:pt>
    <dgm:pt modelId="{30E0E9B0-0CC9-455C-886D-CADDB7313EE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C995FA2-A1ED-47AD-B153-2427B8CB80EB}" type="parTrans" cxnId="{BFBAB45B-5BD3-4F78-B99D-6A13669A7293}">
      <dgm:prSet/>
      <dgm:spPr/>
      <dgm:t>
        <a:bodyPr/>
        <a:lstStyle/>
        <a:p>
          <a:endParaRPr lang="ru-RU"/>
        </a:p>
      </dgm:t>
    </dgm:pt>
    <dgm:pt modelId="{4C6C6C23-172A-487A-A9E0-35D7359D8E11}" type="sibTrans" cxnId="{BFBAB45B-5BD3-4F78-B99D-6A13669A7293}">
      <dgm:prSet/>
      <dgm:spPr/>
      <dgm:t>
        <a:bodyPr/>
        <a:lstStyle/>
        <a:p>
          <a:endParaRPr lang="ru-RU"/>
        </a:p>
      </dgm:t>
    </dgm:pt>
    <dgm:pt modelId="{62B32ECD-BCC7-45B6-B0A9-C54F85FBAFF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4CEB4A26-8C4F-4215-A5EC-95FB2DCF4105}" type="parTrans" cxnId="{F6052563-47EB-4A36-B3CC-D05372EB4E9C}">
      <dgm:prSet/>
      <dgm:spPr/>
      <dgm:t>
        <a:bodyPr/>
        <a:lstStyle/>
        <a:p>
          <a:endParaRPr lang="ru-RU"/>
        </a:p>
      </dgm:t>
    </dgm:pt>
    <dgm:pt modelId="{859C72C5-0382-46CE-845C-FFBC2D15B4CD}" type="sibTrans" cxnId="{F6052563-47EB-4A36-B3CC-D05372EB4E9C}">
      <dgm:prSet/>
      <dgm:spPr/>
      <dgm:t>
        <a:bodyPr/>
        <a:lstStyle/>
        <a:p>
          <a:endParaRPr lang="ru-RU"/>
        </a:p>
      </dgm:t>
    </dgm:pt>
    <dgm:pt modelId="{44197C0C-2049-48DA-A78C-1B54423F9F64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03869BC2-0F15-4791-860B-A5E8F96AA0A9}" type="parTrans" cxnId="{55B197C3-2850-48CF-9026-9A76615D1C61}">
      <dgm:prSet/>
      <dgm:spPr/>
      <dgm:t>
        <a:bodyPr/>
        <a:lstStyle/>
        <a:p>
          <a:endParaRPr lang="ru-RU"/>
        </a:p>
      </dgm:t>
    </dgm:pt>
    <dgm:pt modelId="{65ED174C-AF77-4D0C-A00D-2C03465B5CA3}" type="sibTrans" cxnId="{55B197C3-2850-48CF-9026-9A76615D1C61}">
      <dgm:prSet/>
      <dgm:spPr/>
      <dgm:t>
        <a:bodyPr/>
        <a:lstStyle/>
        <a:p>
          <a:endParaRPr lang="ru-RU"/>
        </a:p>
      </dgm:t>
    </dgm:pt>
    <dgm:pt modelId="{84436A82-F902-406D-8ECF-B36A32B10563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глагол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49F141-5F91-49FE-8D1F-DB0619E5B97D}" type="parTrans" cxnId="{71CBB7B8-E519-40F4-959A-E97B9A8C6A3B}">
      <dgm:prSet/>
      <dgm:spPr/>
      <dgm:t>
        <a:bodyPr/>
        <a:lstStyle/>
        <a:p>
          <a:endParaRPr lang="ru-RU"/>
        </a:p>
      </dgm:t>
    </dgm:pt>
    <dgm:pt modelId="{DF0F6D4D-DB02-4D65-9549-813D207A702F}" type="sibTrans" cxnId="{71CBB7B8-E519-40F4-959A-E97B9A8C6A3B}">
      <dgm:prSet/>
      <dgm:spPr/>
      <dgm:t>
        <a:bodyPr/>
        <a:lstStyle/>
        <a:p>
          <a:endParaRPr lang="ru-RU"/>
        </a:p>
      </dgm:t>
    </dgm:pt>
    <dgm:pt modelId="{EAF9012F-7EDC-434B-8FBB-DD68BF5EA0BC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наречие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4F26B85-2362-4639-B160-E70579458909}" type="parTrans" cxnId="{81EFC622-D6E2-4065-8CE3-167F9C60FD4F}">
      <dgm:prSet/>
      <dgm:spPr/>
      <dgm:t>
        <a:bodyPr/>
        <a:lstStyle/>
        <a:p>
          <a:endParaRPr lang="ru-RU"/>
        </a:p>
      </dgm:t>
    </dgm:pt>
    <dgm:pt modelId="{9D41FD3E-1867-420A-9E19-9C20AF326A83}" type="sibTrans" cxnId="{81EFC622-D6E2-4065-8CE3-167F9C60FD4F}">
      <dgm:prSet/>
      <dgm:spPr/>
      <dgm:t>
        <a:bodyPr/>
        <a:lstStyle/>
        <a:p>
          <a:endParaRPr lang="ru-RU"/>
        </a:p>
      </dgm:t>
    </dgm:pt>
    <dgm:pt modelId="{4537A271-19F6-45C1-A839-952B76A2D905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имя числительное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7A27CFE-3027-4FE0-BDCC-A6A623B2CA43}" type="parTrans" cxnId="{F20DC03C-3452-4B17-BBB6-86DB4B60A561}">
      <dgm:prSet/>
      <dgm:spPr/>
      <dgm:t>
        <a:bodyPr/>
        <a:lstStyle/>
        <a:p>
          <a:endParaRPr lang="ru-RU"/>
        </a:p>
      </dgm:t>
    </dgm:pt>
    <dgm:pt modelId="{C95098F5-3D78-421B-A0AE-169C11AF66F6}" type="sibTrans" cxnId="{F20DC03C-3452-4B17-BBB6-86DB4B60A561}">
      <dgm:prSet/>
      <dgm:spPr/>
      <dgm:t>
        <a:bodyPr/>
        <a:lstStyle/>
        <a:p>
          <a:endParaRPr lang="ru-RU"/>
        </a:p>
      </dgm:t>
    </dgm:pt>
    <dgm:pt modelId="{D1968F0A-F748-42D6-BB2A-92FEF81E7D94}" type="pres">
      <dgm:prSet presAssocID="{04A53D84-7EC9-4ED8-B5A3-D44043BF00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19FA0-B8E1-43EF-AA6B-153AE48CE6C2}" type="pres">
      <dgm:prSet presAssocID="{FB3C2931-2624-4F29-9A06-D559BFAB7634}" presName="composite" presStyleCnt="0"/>
      <dgm:spPr/>
    </dgm:pt>
    <dgm:pt modelId="{2CC55E36-2858-472A-A2DE-E15C07136974}" type="pres">
      <dgm:prSet presAssocID="{FB3C2931-2624-4F29-9A06-D559BFAB763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5CFC4-AB2C-44A5-AB03-7A6EAC2D5954}" type="pres">
      <dgm:prSet presAssocID="{FB3C2931-2624-4F29-9A06-D559BFAB763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60BFC-1D9F-453C-9093-8BF930EC486C}" type="pres">
      <dgm:prSet presAssocID="{288F6AA5-12CB-4834-B483-7BD484FF6E03}" presName="sp" presStyleCnt="0"/>
      <dgm:spPr/>
    </dgm:pt>
    <dgm:pt modelId="{D09EE75A-A21F-44E0-9B03-1D9A0C59B00A}" type="pres">
      <dgm:prSet presAssocID="{E6A8C716-3420-4B7F-B8B5-841315F8DE2A}" presName="composite" presStyleCnt="0"/>
      <dgm:spPr/>
    </dgm:pt>
    <dgm:pt modelId="{E57BE4EB-E89A-471A-B7B2-6B8DAD316B1C}" type="pres">
      <dgm:prSet presAssocID="{E6A8C716-3420-4B7F-B8B5-841315F8DE2A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47C9B-6368-4A22-963C-D7D4245B96FE}" type="pres">
      <dgm:prSet presAssocID="{E6A8C716-3420-4B7F-B8B5-841315F8DE2A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E80D4-22A3-4651-85FF-EADBBA6E732D}" type="pres">
      <dgm:prSet presAssocID="{20FF8C11-A8FD-4532-B8FF-231DD66CDA60}" presName="sp" presStyleCnt="0"/>
      <dgm:spPr/>
    </dgm:pt>
    <dgm:pt modelId="{72B2B787-B17E-4AE4-A3BE-B4A20E76819A}" type="pres">
      <dgm:prSet presAssocID="{A3594B20-2BA8-433A-BAB0-B1F6B1DC0EA4}" presName="composite" presStyleCnt="0"/>
      <dgm:spPr/>
    </dgm:pt>
    <dgm:pt modelId="{25041B8D-ABF8-4945-AAEA-D59C0992064C}" type="pres">
      <dgm:prSet presAssocID="{A3594B20-2BA8-433A-BAB0-B1F6B1DC0EA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9D957-CAA0-449D-A73D-EB2C69FCA8C5}" type="pres">
      <dgm:prSet presAssocID="{A3594B20-2BA8-433A-BAB0-B1F6B1DC0EA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C9F9-4A8A-45D3-A387-280AC6CECE07}" type="pres">
      <dgm:prSet presAssocID="{04FF37E0-2542-4146-812A-EC99C99EBF59}" presName="sp" presStyleCnt="0"/>
      <dgm:spPr/>
    </dgm:pt>
    <dgm:pt modelId="{0311CD1B-F9FA-4C76-9142-B15B2A19F397}" type="pres">
      <dgm:prSet presAssocID="{30E0E9B0-0CC9-455C-886D-CADDB7313EE8}" presName="composite" presStyleCnt="0"/>
      <dgm:spPr/>
    </dgm:pt>
    <dgm:pt modelId="{35839421-85DE-4356-A0DF-DEF7685490A2}" type="pres">
      <dgm:prSet presAssocID="{30E0E9B0-0CC9-455C-886D-CADDB7313EE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B4651-1E9F-4308-9208-865673F1ECD7}" type="pres">
      <dgm:prSet presAssocID="{30E0E9B0-0CC9-455C-886D-CADDB7313EE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2C396-1323-49E0-BD44-9C97456ED92F}" type="pres">
      <dgm:prSet presAssocID="{4C6C6C23-172A-487A-A9E0-35D7359D8E11}" presName="sp" presStyleCnt="0"/>
      <dgm:spPr/>
    </dgm:pt>
    <dgm:pt modelId="{57F244F5-1B1B-4562-BBD6-D1CFAD537D9B}" type="pres">
      <dgm:prSet presAssocID="{62B32ECD-BCC7-45B6-B0A9-C54F85FBAFFA}" presName="composite" presStyleCnt="0"/>
      <dgm:spPr/>
    </dgm:pt>
    <dgm:pt modelId="{A263A576-04C4-4C54-8813-581A9AD41327}" type="pres">
      <dgm:prSet presAssocID="{62B32ECD-BCC7-45B6-B0A9-C54F85FBAFF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A6B4E-AB10-4B8B-99BE-751E3847EBFD}" type="pres">
      <dgm:prSet presAssocID="{62B32ECD-BCC7-45B6-B0A9-C54F85FBAFF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C5919-6D7A-4C22-886B-A6E34BC46F56}" type="pres">
      <dgm:prSet presAssocID="{859C72C5-0382-46CE-845C-FFBC2D15B4CD}" presName="sp" presStyleCnt="0"/>
      <dgm:spPr/>
    </dgm:pt>
    <dgm:pt modelId="{B72643CF-9948-43CD-9FF4-71B65D4B756A}" type="pres">
      <dgm:prSet presAssocID="{44197C0C-2049-48DA-A78C-1B54423F9F64}" presName="composite" presStyleCnt="0"/>
      <dgm:spPr/>
    </dgm:pt>
    <dgm:pt modelId="{12EEF4E1-F361-47D8-8CD4-4AFB395B5F7C}" type="pres">
      <dgm:prSet presAssocID="{44197C0C-2049-48DA-A78C-1B54423F9F6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1A1C2-CD33-4369-861C-D453B8929E25}" type="pres">
      <dgm:prSet presAssocID="{44197C0C-2049-48DA-A78C-1B54423F9F6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CDD1E1-B23F-49F2-9529-2DF5AD24E3A3}" type="presOf" srcId="{84436A82-F902-406D-8ECF-B36A32B10563}" destId="{206B4651-1E9F-4308-9208-865673F1ECD7}" srcOrd="0" destOrd="0" presId="urn:microsoft.com/office/officeart/2005/8/layout/chevron2"/>
    <dgm:cxn modelId="{7A31081E-0C46-4E1A-A2B4-363BF4750064}" type="presOf" srcId="{44197C0C-2049-48DA-A78C-1B54423F9F64}" destId="{12EEF4E1-F361-47D8-8CD4-4AFB395B5F7C}" srcOrd="0" destOrd="0" presId="urn:microsoft.com/office/officeart/2005/8/layout/chevron2"/>
    <dgm:cxn modelId="{8009A78A-5D12-4B76-9C20-A277E087984B}" type="presOf" srcId="{3FC42EA2-FC66-4A95-B810-DC6A8655F188}" destId="{DB75CFC4-AB2C-44A5-AB03-7A6EAC2D5954}" srcOrd="0" destOrd="0" presId="urn:microsoft.com/office/officeart/2005/8/layout/chevron2"/>
    <dgm:cxn modelId="{55B197C3-2850-48CF-9026-9A76615D1C61}" srcId="{04A53D84-7EC9-4ED8-B5A3-D44043BF00BB}" destId="{44197C0C-2049-48DA-A78C-1B54423F9F64}" srcOrd="5" destOrd="0" parTransId="{03869BC2-0F15-4791-860B-A5E8F96AA0A9}" sibTransId="{65ED174C-AF77-4D0C-A00D-2C03465B5CA3}"/>
    <dgm:cxn modelId="{D9511034-4A9F-47A4-A918-524CA93E3D48}" srcId="{A3594B20-2BA8-433A-BAB0-B1F6B1DC0EA4}" destId="{32E4FF1B-38DE-423A-AADD-6D7C0A733A77}" srcOrd="0" destOrd="0" parTransId="{45DE7B95-E8CF-4F28-8E06-29A90797714E}" sibTransId="{AD20680F-7012-41CF-A5D0-1E24EF08C7BE}"/>
    <dgm:cxn modelId="{8A66A09E-BE1E-4740-98A6-82847DD7C826}" type="presOf" srcId="{4537A271-19F6-45C1-A839-952B76A2D905}" destId="{6861A1C2-CD33-4369-861C-D453B8929E25}" srcOrd="0" destOrd="0" presId="urn:microsoft.com/office/officeart/2005/8/layout/chevron2"/>
    <dgm:cxn modelId="{45010460-ED5E-4A4D-8906-132C14B57AC1}" type="presOf" srcId="{32E4FF1B-38DE-423A-AADD-6D7C0A733A77}" destId="{4869D957-CAA0-449D-A73D-EB2C69FCA8C5}" srcOrd="0" destOrd="0" presId="urn:microsoft.com/office/officeart/2005/8/layout/chevron2"/>
    <dgm:cxn modelId="{BFBAB45B-5BD3-4F78-B99D-6A13669A7293}" srcId="{04A53D84-7EC9-4ED8-B5A3-D44043BF00BB}" destId="{30E0E9B0-0CC9-455C-886D-CADDB7313EE8}" srcOrd="3" destOrd="0" parTransId="{5C995FA2-A1ED-47AD-B153-2427B8CB80EB}" sibTransId="{4C6C6C23-172A-487A-A9E0-35D7359D8E11}"/>
    <dgm:cxn modelId="{E9E0A497-A35A-41B2-961E-0DC86092422C}" srcId="{04A53D84-7EC9-4ED8-B5A3-D44043BF00BB}" destId="{FB3C2931-2624-4F29-9A06-D559BFAB7634}" srcOrd="0" destOrd="0" parTransId="{5E3094DD-99C1-4E43-9EA6-50C24C2A1983}" sibTransId="{288F6AA5-12CB-4834-B483-7BD484FF6E03}"/>
    <dgm:cxn modelId="{71CBB7B8-E519-40F4-959A-E97B9A8C6A3B}" srcId="{30E0E9B0-0CC9-455C-886D-CADDB7313EE8}" destId="{84436A82-F902-406D-8ECF-B36A32B10563}" srcOrd="0" destOrd="0" parTransId="{3449F141-5F91-49FE-8D1F-DB0619E5B97D}" sibTransId="{DF0F6D4D-DB02-4D65-9549-813D207A702F}"/>
    <dgm:cxn modelId="{4653EE6C-FF90-469C-805B-C6577FBC86F3}" type="presOf" srcId="{62B32ECD-BCC7-45B6-B0A9-C54F85FBAFFA}" destId="{A263A576-04C4-4C54-8813-581A9AD41327}" srcOrd="0" destOrd="0" presId="urn:microsoft.com/office/officeart/2005/8/layout/chevron2"/>
    <dgm:cxn modelId="{F20DC03C-3452-4B17-BBB6-86DB4B60A561}" srcId="{44197C0C-2049-48DA-A78C-1B54423F9F64}" destId="{4537A271-19F6-45C1-A839-952B76A2D905}" srcOrd="0" destOrd="0" parTransId="{97A27CFE-3027-4FE0-BDCC-A6A623B2CA43}" sibTransId="{C95098F5-3D78-421B-A0AE-169C11AF66F6}"/>
    <dgm:cxn modelId="{7D89EA35-FC33-40E6-B051-7D5A119FCF5A}" type="presOf" srcId="{04A53D84-7EC9-4ED8-B5A3-D44043BF00BB}" destId="{D1968F0A-F748-42D6-BB2A-92FEF81E7D94}" srcOrd="0" destOrd="0" presId="urn:microsoft.com/office/officeart/2005/8/layout/chevron2"/>
    <dgm:cxn modelId="{6EB15F24-9792-460E-ABFD-4E34B95EC5A7}" type="presOf" srcId="{EAF9012F-7EDC-434B-8FBB-DD68BF5EA0BC}" destId="{C68A6B4E-AB10-4B8B-99BE-751E3847EBFD}" srcOrd="0" destOrd="0" presId="urn:microsoft.com/office/officeart/2005/8/layout/chevron2"/>
    <dgm:cxn modelId="{B213B912-56D4-4603-BEA1-70E62EB198E8}" srcId="{E6A8C716-3420-4B7F-B8B5-841315F8DE2A}" destId="{459FA054-8698-45A2-BBC5-8C86DE0F191E}" srcOrd="0" destOrd="0" parTransId="{44645169-EC5F-4862-858F-EF979E505D6B}" sibTransId="{9FBE9E30-3532-477B-9119-113ABE14A6E5}"/>
    <dgm:cxn modelId="{3007008F-D6CF-4D60-B632-9800AADDCAC4}" type="presOf" srcId="{A3594B20-2BA8-433A-BAB0-B1F6B1DC0EA4}" destId="{25041B8D-ABF8-4945-AAEA-D59C0992064C}" srcOrd="0" destOrd="0" presId="urn:microsoft.com/office/officeart/2005/8/layout/chevron2"/>
    <dgm:cxn modelId="{7D43E9BE-4E3C-4B2E-823B-E7AF295F1478}" srcId="{FB3C2931-2624-4F29-9A06-D559BFAB7634}" destId="{3FC42EA2-FC66-4A95-B810-DC6A8655F188}" srcOrd="0" destOrd="0" parTransId="{0C8F83E3-C445-4B44-B20B-11D835484363}" sibTransId="{8ABA28B3-7745-4346-999B-C3B59C066DC9}"/>
    <dgm:cxn modelId="{640F2CC6-FD0A-4A1C-91AA-A7F8C48BD23F}" type="presOf" srcId="{30E0E9B0-0CC9-455C-886D-CADDB7313EE8}" destId="{35839421-85DE-4356-A0DF-DEF7685490A2}" srcOrd="0" destOrd="0" presId="urn:microsoft.com/office/officeart/2005/8/layout/chevron2"/>
    <dgm:cxn modelId="{9307CBAD-658A-4F11-AA02-3EA726609316}" type="presOf" srcId="{459FA054-8698-45A2-BBC5-8C86DE0F191E}" destId="{DEC47C9B-6368-4A22-963C-D7D4245B96FE}" srcOrd="0" destOrd="0" presId="urn:microsoft.com/office/officeart/2005/8/layout/chevron2"/>
    <dgm:cxn modelId="{7169E9D0-7240-4919-AD58-FE2DF7562176}" type="presOf" srcId="{E6A8C716-3420-4B7F-B8B5-841315F8DE2A}" destId="{E57BE4EB-E89A-471A-B7B2-6B8DAD316B1C}" srcOrd="0" destOrd="0" presId="urn:microsoft.com/office/officeart/2005/8/layout/chevron2"/>
    <dgm:cxn modelId="{6C9D34F8-530F-40DB-A3F9-6C7351858835}" srcId="{04A53D84-7EC9-4ED8-B5A3-D44043BF00BB}" destId="{A3594B20-2BA8-433A-BAB0-B1F6B1DC0EA4}" srcOrd="2" destOrd="0" parTransId="{2C170464-AE74-49CD-AAFE-5D364AC3C169}" sibTransId="{04FF37E0-2542-4146-812A-EC99C99EBF59}"/>
    <dgm:cxn modelId="{4D9C2236-B8D5-460B-B0FC-87CEF9F69A95}" type="presOf" srcId="{FB3C2931-2624-4F29-9A06-D559BFAB7634}" destId="{2CC55E36-2858-472A-A2DE-E15C07136974}" srcOrd="0" destOrd="0" presId="urn:microsoft.com/office/officeart/2005/8/layout/chevron2"/>
    <dgm:cxn modelId="{81EFC622-D6E2-4065-8CE3-167F9C60FD4F}" srcId="{62B32ECD-BCC7-45B6-B0A9-C54F85FBAFFA}" destId="{EAF9012F-7EDC-434B-8FBB-DD68BF5EA0BC}" srcOrd="0" destOrd="0" parTransId="{04F26B85-2362-4639-B160-E70579458909}" sibTransId="{9D41FD3E-1867-420A-9E19-9C20AF326A83}"/>
    <dgm:cxn modelId="{F667ED92-D3F6-4EDF-907B-B44560D292CD}" srcId="{04A53D84-7EC9-4ED8-B5A3-D44043BF00BB}" destId="{E6A8C716-3420-4B7F-B8B5-841315F8DE2A}" srcOrd="1" destOrd="0" parTransId="{4D6AA7E6-0A74-4F89-B892-0C4A9555A05D}" sibTransId="{20FF8C11-A8FD-4532-B8FF-231DD66CDA60}"/>
    <dgm:cxn modelId="{F6052563-47EB-4A36-B3CC-D05372EB4E9C}" srcId="{04A53D84-7EC9-4ED8-B5A3-D44043BF00BB}" destId="{62B32ECD-BCC7-45B6-B0A9-C54F85FBAFFA}" srcOrd="4" destOrd="0" parTransId="{4CEB4A26-8C4F-4215-A5EC-95FB2DCF4105}" sibTransId="{859C72C5-0382-46CE-845C-FFBC2D15B4CD}"/>
    <dgm:cxn modelId="{2053D6AC-5D1A-4325-BEEB-14A4AC126605}" type="presParOf" srcId="{D1968F0A-F748-42D6-BB2A-92FEF81E7D94}" destId="{12619FA0-B8E1-43EF-AA6B-153AE48CE6C2}" srcOrd="0" destOrd="0" presId="urn:microsoft.com/office/officeart/2005/8/layout/chevron2"/>
    <dgm:cxn modelId="{01A6D052-9328-49BA-9275-7443774AA556}" type="presParOf" srcId="{12619FA0-B8E1-43EF-AA6B-153AE48CE6C2}" destId="{2CC55E36-2858-472A-A2DE-E15C07136974}" srcOrd="0" destOrd="0" presId="urn:microsoft.com/office/officeart/2005/8/layout/chevron2"/>
    <dgm:cxn modelId="{E0A9D266-69CE-4A25-9E27-305376CA3657}" type="presParOf" srcId="{12619FA0-B8E1-43EF-AA6B-153AE48CE6C2}" destId="{DB75CFC4-AB2C-44A5-AB03-7A6EAC2D5954}" srcOrd="1" destOrd="0" presId="urn:microsoft.com/office/officeart/2005/8/layout/chevron2"/>
    <dgm:cxn modelId="{A47DF24C-256A-417F-B6EB-8C08FD58866D}" type="presParOf" srcId="{D1968F0A-F748-42D6-BB2A-92FEF81E7D94}" destId="{F3D60BFC-1D9F-453C-9093-8BF930EC486C}" srcOrd="1" destOrd="0" presId="urn:microsoft.com/office/officeart/2005/8/layout/chevron2"/>
    <dgm:cxn modelId="{CE00AA64-85AB-4306-9F75-48C3B0EEF4F2}" type="presParOf" srcId="{D1968F0A-F748-42D6-BB2A-92FEF81E7D94}" destId="{D09EE75A-A21F-44E0-9B03-1D9A0C59B00A}" srcOrd="2" destOrd="0" presId="urn:microsoft.com/office/officeart/2005/8/layout/chevron2"/>
    <dgm:cxn modelId="{61417FC7-3DB8-4847-AD80-5E0558D5EEA3}" type="presParOf" srcId="{D09EE75A-A21F-44E0-9B03-1D9A0C59B00A}" destId="{E57BE4EB-E89A-471A-B7B2-6B8DAD316B1C}" srcOrd="0" destOrd="0" presId="urn:microsoft.com/office/officeart/2005/8/layout/chevron2"/>
    <dgm:cxn modelId="{0A5F5A9A-55A4-4F72-A1ED-6FB11EB373B3}" type="presParOf" srcId="{D09EE75A-A21F-44E0-9B03-1D9A0C59B00A}" destId="{DEC47C9B-6368-4A22-963C-D7D4245B96FE}" srcOrd="1" destOrd="0" presId="urn:microsoft.com/office/officeart/2005/8/layout/chevron2"/>
    <dgm:cxn modelId="{22D21A8B-34B7-4A1E-AA95-C1BFF1F85A13}" type="presParOf" srcId="{D1968F0A-F748-42D6-BB2A-92FEF81E7D94}" destId="{605E80D4-22A3-4651-85FF-EADBBA6E732D}" srcOrd="3" destOrd="0" presId="urn:microsoft.com/office/officeart/2005/8/layout/chevron2"/>
    <dgm:cxn modelId="{AD604726-BB1B-4785-9AD2-38FB329E8A46}" type="presParOf" srcId="{D1968F0A-F748-42D6-BB2A-92FEF81E7D94}" destId="{72B2B787-B17E-4AE4-A3BE-B4A20E76819A}" srcOrd="4" destOrd="0" presId="urn:microsoft.com/office/officeart/2005/8/layout/chevron2"/>
    <dgm:cxn modelId="{15D4BDA8-212B-4703-8F0B-A4FE10B18DC5}" type="presParOf" srcId="{72B2B787-B17E-4AE4-A3BE-B4A20E76819A}" destId="{25041B8D-ABF8-4945-AAEA-D59C0992064C}" srcOrd="0" destOrd="0" presId="urn:microsoft.com/office/officeart/2005/8/layout/chevron2"/>
    <dgm:cxn modelId="{A262F335-F3C2-4560-92CF-3A4E6E0103AA}" type="presParOf" srcId="{72B2B787-B17E-4AE4-A3BE-B4A20E76819A}" destId="{4869D957-CAA0-449D-A73D-EB2C69FCA8C5}" srcOrd="1" destOrd="0" presId="urn:microsoft.com/office/officeart/2005/8/layout/chevron2"/>
    <dgm:cxn modelId="{C01044AA-BEAB-4AAA-B8F2-617241701766}" type="presParOf" srcId="{D1968F0A-F748-42D6-BB2A-92FEF81E7D94}" destId="{9DDBC9F9-4A8A-45D3-A387-280AC6CECE07}" srcOrd="5" destOrd="0" presId="urn:microsoft.com/office/officeart/2005/8/layout/chevron2"/>
    <dgm:cxn modelId="{E75EDA06-C60E-4161-814A-780DF615071E}" type="presParOf" srcId="{D1968F0A-F748-42D6-BB2A-92FEF81E7D94}" destId="{0311CD1B-F9FA-4C76-9142-B15B2A19F397}" srcOrd="6" destOrd="0" presId="urn:microsoft.com/office/officeart/2005/8/layout/chevron2"/>
    <dgm:cxn modelId="{3F8769D9-74F8-4C8B-A635-0F1080EB3F2B}" type="presParOf" srcId="{0311CD1B-F9FA-4C76-9142-B15B2A19F397}" destId="{35839421-85DE-4356-A0DF-DEF7685490A2}" srcOrd="0" destOrd="0" presId="urn:microsoft.com/office/officeart/2005/8/layout/chevron2"/>
    <dgm:cxn modelId="{8BE8FE99-19B6-4E15-8AEA-6F5FF1B70C6E}" type="presParOf" srcId="{0311CD1B-F9FA-4C76-9142-B15B2A19F397}" destId="{206B4651-1E9F-4308-9208-865673F1ECD7}" srcOrd="1" destOrd="0" presId="urn:microsoft.com/office/officeart/2005/8/layout/chevron2"/>
    <dgm:cxn modelId="{3EA80105-79AC-4B93-9AFE-B5979C562A71}" type="presParOf" srcId="{D1968F0A-F748-42D6-BB2A-92FEF81E7D94}" destId="{CC02C396-1323-49E0-BD44-9C97456ED92F}" srcOrd="7" destOrd="0" presId="urn:microsoft.com/office/officeart/2005/8/layout/chevron2"/>
    <dgm:cxn modelId="{3681EC4F-FE4A-4EAA-BE73-ABA2A13A7EDB}" type="presParOf" srcId="{D1968F0A-F748-42D6-BB2A-92FEF81E7D94}" destId="{57F244F5-1B1B-4562-BBD6-D1CFAD537D9B}" srcOrd="8" destOrd="0" presId="urn:microsoft.com/office/officeart/2005/8/layout/chevron2"/>
    <dgm:cxn modelId="{083BD8F1-4FC5-4DDA-96F6-CD28E8350049}" type="presParOf" srcId="{57F244F5-1B1B-4562-BBD6-D1CFAD537D9B}" destId="{A263A576-04C4-4C54-8813-581A9AD41327}" srcOrd="0" destOrd="0" presId="urn:microsoft.com/office/officeart/2005/8/layout/chevron2"/>
    <dgm:cxn modelId="{8D0FE580-FCF4-4E6B-A14E-5F68F217E042}" type="presParOf" srcId="{57F244F5-1B1B-4562-BBD6-D1CFAD537D9B}" destId="{C68A6B4E-AB10-4B8B-99BE-751E3847EBFD}" srcOrd="1" destOrd="0" presId="urn:microsoft.com/office/officeart/2005/8/layout/chevron2"/>
    <dgm:cxn modelId="{5F58065B-E44F-4237-8537-E598A4EFD44D}" type="presParOf" srcId="{D1968F0A-F748-42D6-BB2A-92FEF81E7D94}" destId="{DFBC5919-6D7A-4C22-886B-A6E34BC46F56}" srcOrd="9" destOrd="0" presId="urn:microsoft.com/office/officeart/2005/8/layout/chevron2"/>
    <dgm:cxn modelId="{E126CE66-1262-4476-8F4C-019ADB697E7C}" type="presParOf" srcId="{D1968F0A-F748-42D6-BB2A-92FEF81E7D94}" destId="{B72643CF-9948-43CD-9FF4-71B65D4B756A}" srcOrd="10" destOrd="0" presId="urn:microsoft.com/office/officeart/2005/8/layout/chevron2"/>
    <dgm:cxn modelId="{27CB11AC-CD6E-43F4-813F-4EF60C6FACFB}" type="presParOf" srcId="{B72643CF-9948-43CD-9FF4-71B65D4B756A}" destId="{12EEF4E1-F361-47D8-8CD4-4AFB395B5F7C}" srcOrd="0" destOrd="0" presId="urn:microsoft.com/office/officeart/2005/8/layout/chevron2"/>
    <dgm:cxn modelId="{7962CF27-D7CE-4F3A-B9C3-FBC572DCF13C}" type="presParOf" srcId="{B72643CF-9948-43CD-9FF4-71B65D4B756A}" destId="{6861A1C2-CD33-4369-861C-D453B8929E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090DA-4F55-44BE-907D-D644197A48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EAA16-C170-4791-9BF7-76F0BCF8A41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F3E7C12-AD7A-4029-8646-CD652BDE7E85}" type="parTrans" cxnId="{DCC71978-5F26-4DE0-88AA-9FAF2967BFE4}">
      <dgm:prSet/>
      <dgm:spPr/>
      <dgm:t>
        <a:bodyPr/>
        <a:lstStyle/>
        <a:p>
          <a:endParaRPr lang="ru-RU"/>
        </a:p>
      </dgm:t>
    </dgm:pt>
    <dgm:pt modelId="{6D6F4E48-5FCC-4C56-9FDD-4865800B3FCC}" type="sibTrans" cxnId="{DCC71978-5F26-4DE0-88AA-9FAF2967BFE4}">
      <dgm:prSet/>
      <dgm:spPr/>
      <dgm:t>
        <a:bodyPr/>
        <a:lstStyle/>
        <a:p>
          <a:endParaRPr lang="ru-RU"/>
        </a:p>
      </dgm:t>
    </dgm:pt>
    <dgm:pt modelId="{6CE43243-D2AB-48AF-9EAA-52227A218523}">
      <dgm:prSet phldrT="[Текст]" custT="1"/>
      <dgm:spPr/>
      <dgm:t>
        <a:bodyPr/>
        <a:lstStyle/>
        <a:p>
          <a:r>
            <a:rPr lang="ru-RU" sz="4000" dirty="0" smtClean="0">
              <a:latin typeface="Arial" pitchFamily="34" charset="0"/>
              <a:cs typeface="Arial" pitchFamily="34" charset="0"/>
            </a:rPr>
            <a:t>предлог</a:t>
          </a:r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7F954F3F-7C99-4CA4-BE88-65D1EC82A2E8}" type="parTrans" cxnId="{FDB4F44C-681C-4D73-96B6-8A6BCFCAB3AC}">
      <dgm:prSet/>
      <dgm:spPr/>
      <dgm:t>
        <a:bodyPr/>
        <a:lstStyle/>
        <a:p>
          <a:endParaRPr lang="ru-RU"/>
        </a:p>
      </dgm:t>
    </dgm:pt>
    <dgm:pt modelId="{E81DF6CD-5B89-4D83-BABA-4221AF59B089}" type="sibTrans" cxnId="{FDB4F44C-681C-4D73-96B6-8A6BCFCAB3AC}">
      <dgm:prSet/>
      <dgm:spPr/>
      <dgm:t>
        <a:bodyPr/>
        <a:lstStyle/>
        <a:p>
          <a:endParaRPr lang="ru-RU"/>
        </a:p>
      </dgm:t>
    </dgm:pt>
    <dgm:pt modelId="{47286ED2-6877-42AB-AAFF-AAA6AF330FE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E0F0276-35D6-486D-827F-0A2200B0C643}" type="parTrans" cxnId="{96E28128-9F45-4B6D-A1F9-A412837D117E}">
      <dgm:prSet/>
      <dgm:spPr/>
      <dgm:t>
        <a:bodyPr/>
        <a:lstStyle/>
        <a:p>
          <a:endParaRPr lang="ru-RU"/>
        </a:p>
      </dgm:t>
    </dgm:pt>
    <dgm:pt modelId="{177F7F82-F3CD-4BC0-B227-3C3C2DCFF02D}" type="sibTrans" cxnId="{96E28128-9F45-4B6D-A1F9-A412837D117E}">
      <dgm:prSet/>
      <dgm:spPr/>
      <dgm:t>
        <a:bodyPr/>
        <a:lstStyle/>
        <a:p>
          <a:endParaRPr lang="ru-RU"/>
        </a:p>
      </dgm:t>
    </dgm:pt>
    <dgm:pt modelId="{15279A4F-A92F-42C0-BB22-A62C1E0788B3}">
      <dgm:prSet phldrT="[Текст]" custT="1"/>
      <dgm:spPr/>
      <dgm:t>
        <a:bodyPr/>
        <a:lstStyle/>
        <a:p>
          <a:r>
            <a:rPr lang="ru-RU" sz="4000" dirty="0" smtClean="0">
              <a:latin typeface="Arial" pitchFamily="34" charset="0"/>
              <a:cs typeface="Arial" pitchFamily="34" charset="0"/>
            </a:rPr>
            <a:t>союз</a:t>
          </a:r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E215A150-9C3C-4D35-B9A6-664FFCC03F81}" type="parTrans" cxnId="{C5E6B96D-88AA-44C9-9FAE-4CF3B62228CE}">
      <dgm:prSet/>
      <dgm:spPr/>
      <dgm:t>
        <a:bodyPr/>
        <a:lstStyle/>
        <a:p>
          <a:endParaRPr lang="ru-RU"/>
        </a:p>
      </dgm:t>
    </dgm:pt>
    <dgm:pt modelId="{B455AEBC-3C41-42F2-BE7E-A0588A466D59}" type="sibTrans" cxnId="{C5E6B96D-88AA-44C9-9FAE-4CF3B62228CE}">
      <dgm:prSet/>
      <dgm:spPr/>
      <dgm:t>
        <a:bodyPr/>
        <a:lstStyle/>
        <a:p>
          <a:endParaRPr lang="ru-RU"/>
        </a:p>
      </dgm:t>
    </dgm:pt>
    <dgm:pt modelId="{0A09C192-5DFB-443B-8A85-2ECD0E75CAA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BC87D2F-6427-43DD-8F23-598BF36832A6}" type="parTrans" cxnId="{77FFEF9E-8FD7-4BE4-9D59-E090D120AFCA}">
      <dgm:prSet/>
      <dgm:spPr/>
      <dgm:t>
        <a:bodyPr/>
        <a:lstStyle/>
        <a:p>
          <a:endParaRPr lang="ru-RU"/>
        </a:p>
      </dgm:t>
    </dgm:pt>
    <dgm:pt modelId="{F74E60BA-4411-491D-B56F-AEE618042B77}" type="sibTrans" cxnId="{77FFEF9E-8FD7-4BE4-9D59-E090D120AFCA}">
      <dgm:prSet/>
      <dgm:spPr/>
      <dgm:t>
        <a:bodyPr/>
        <a:lstStyle/>
        <a:p>
          <a:endParaRPr lang="ru-RU"/>
        </a:p>
      </dgm:t>
    </dgm:pt>
    <dgm:pt modelId="{1C374817-4309-4A94-86A0-7191F03EB863}">
      <dgm:prSet phldrT="[Текст]" custT="1"/>
      <dgm:spPr/>
      <dgm:t>
        <a:bodyPr/>
        <a:lstStyle/>
        <a:p>
          <a:r>
            <a:rPr lang="ru-RU" sz="4000" dirty="0" smtClean="0">
              <a:latin typeface="Arial" pitchFamily="34" charset="0"/>
              <a:cs typeface="Arial" pitchFamily="34" charset="0"/>
            </a:rPr>
            <a:t>частица</a:t>
          </a:r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F5EC272D-3ED3-411B-86F4-1384167F9363}" type="parTrans" cxnId="{A60D6218-61A9-44EA-8C65-A00BDF5C85F8}">
      <dgm:prSet/>
      <dgm:spPr/>
      <dgm:t>
        <a:bodyPr/>
        <a:lstStyle/>
        <a:p>
          <a:endParaRPr lang="ru-RU"/>
        </a:p>
      </dgm:t>
    </dgm:pt>
    <dgm:pt modelId="{D4E372ED-DF42-425A-BBCC-F4877C2B6AE9}" type="sibTrans" cxnId="{A60D6218-61A9-44EA-8C65-A00BDF5C85F8}">
      <dgm:prSet/>
      <dgm:spPr/>
      <dgm:t>
        <a:bodyPr/>
        <a:lstStyle/>
        <a:p>
          <a:endParaRPr lang="ru-RU"/>
        </a:p>
      </dgm:t>
    </dgm:pt>
    <dgm:pt modelId="{2A458927-169C-470F-A2CD-1A7C6F1B1C8A}" type="pres">
      <dgm:prSet presAssocID="{18A090DA-4F55-44BE-907D-D644197A48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1FF435-C47D-4463-81B6-6AF9254B4C58}" type="pres">
      <dgm:prSet presAssocID="{D7FEAA16-C170-4791-9BF7-76F0BCF8A418}" presName="composite" presStyleCnt="0"/>
      <dgm:spPr/>
    </dgm:pt>
    <dgm:pt modelId="{062CCAED-5F07-44A8-A55F-17530E4DAF90}" type="pres">
      <dgm:prSet presAssocID="{D7FEAA16-C170-4791-9BF7-76F0BCF8A41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4B480-72A4-4EA9-A210-241CB541BD6A}" type="pres">
      <dgm:prSet presAssocID="{D7FEAA16-C170-4791-9BF7-76F0BCF8A4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94942-A8CB-40AA-8F11-A53C41592B30}" type="pres">
      <dgm:prSet presAssocID="{6D6F4E48-5FCC-4C56-9FDD-4865800B3FCC}" presName="sp" presStyleCnt="0"/>
      <dgm:spPr/>
    </dgm:pt>
    <dgm:pt modelId="{6F55D431-CD96-496E-8C28-55246578EFE3}" type="pres">
      <dgm:prSet presAssocID="{47286ED2-6877-42AB-AAFF-AAA6AF330FEB}" presName="composite" presStyleCnt="0"/>
      <dgm:spPr/>
    </dgm:pt>
    <dgm:pt modelId="{572959DC-7E09-498B-A487-1E1E98FA5D28}" type="pres">
      <dgm:prSet presAssocID="{47286ED2-6877-42AB-AAFF-AAA6AF330FE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F6281-30E9-4AE3-87DA-EADD98D6ABC1}" type="pres">
      <dgm:prSet presAssocID="{47286ED2-6877-42AB-AAFF-AAA6AF330FE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E97FB-C26C-4079-9918-D8AF7C2D2187}" type="pres">
      <dgm:prSet presAssocID="{177F7F82-F3CD-4BC0-B227-3C3C2DCFF02D}" presName="sp" presStyleCnt="0"/>
      <dgm:spPr/>
    </dgm:pt>
    <dgm:pt modelId="{CAD8E369-5267-458B-9EA5-507EF82B5EEA}" type="pres">
      <dgm:prSet presAssocID="{0A09C192-5DFB-443B-8A85-2ECD0E75CAAE}" presName="composite" presStyleCnt="0"/>
      <dgm:spPr/>
    </dgm:pt>
    <dgm:pt modelId="{73C880D2-1F85-4DDA-A243-BA84FDD2778C}" type="pres">
      <dgm:prSet presAssocID="{0A09C192-5DFB-443B-8A85-2ECD0E75CAA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6FB45-AE0A-4057-BF24-8484DF9BC543}" type="pres">
      <dgm:prSet presAssocID="{0A09C192-5DFB-443B-8A85-2ECD0E75CAA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5E466-165D-4FA3-B24F-BD2836055006}" type="presOf" srcId="{18A090DA-4F55-44BE-907D-D644197A48D8}" destId="{2A458927-169C-470F-A2CD-1A7C6F1B1C8A}" srcOrd="0" destOrd="0" presId="urn:microsoft.com/office/officeart/2005/8/layout/chevron2"/>
    <dgm:cxn modelId="{96E28128-9F45-4B6D-A1F9-A412837D117E}" srcId="{18A090DA-4F55-44BE-907D-D644197A48D8}" destId="{47286ED2-6877-42AB-AAFF-AAA6AF330FEB}" srcOrd="1" destOrd="0" parTransId="{BE0F0276-35D6-486D-827F-0A2200B0C643}" sibTransId="{177F7F82-F3CD-4BC0-B227-3C3C2DCFF02D}"/>
    <dgm:cxn modelId="{FDB4F44C-681C-4D73-96B6-8A6BCFCAB3AC}" srcId="{D7FEAA16-C170-4791-9BF7-76F0BCF8A418}" destId="{6CE43243-D2AB-48AF-9EAA-52227A218523}" srcOrd="0" destOrd="0" parTransId="{7F954F3F-7C99-4CA4-BE88-65D1EC82A2E8}" sibTransId="{E81DF6CD-5B89-4D83-BABA-4221AF59B089}"/>
    <dgm:cxn modelId="{77FFEF9E-8FD7-4BE4-9D59-E090D120AFCA}" srcId="{18A090DA-4F55-44BE-907D-D644197A48D8}" destId="{0A09C192-5DFB-443B-8A85-2ECD0E75CAAE}" srcOrd="2" destOrd="0" parTransId="{4BC87D2F-6427-43DD-8F23-598BF36832A6}" sibTransId="{F74E60BA-4411-491D-B56F-AEE618042B77}"/>
    <dgm:cxn modelId="{BAF5BD4D-22AA-485B-81B3-3053FC3F9381}" type="presOf" srcId="{6CE43243-D2AB-48AF-9EAA-52227A218523}" destId="{ED94B480-72A4-4EA9-A210-241CB541BD6A}" srcOrd="0" destOrd="0" presId="urn:microsoft.com/office/officeart/2005/8/layout/chevron2"/>
    <dgm:cxn modelId="{DCC71978-5F26-4DE0-88AA-9FAF2967BFE4}" srcId="{18A090DA-4F55-44BE-907D-D644197A48D8}" destId="{D7FEAA16-C170-4791-9BF7-76F0BCF8A418}" srcOrd="0" destOrd="0" parTransId="{6F3E7C12-AD7A-4029-8646-CD652BDE7E85}" sibTransId="{6D6F4E48-5FCC-4C56-9FDD-4865800B3FCC}"/>
    <dgm:cxn modelId="{A9FC5761-B976-4FAE-81A9-4CC11334EB57}" type="presOf" srcId="{1C374817-4309-4A94-86A0-7191F03EB863}" destId="{C4F6FB45-AE0A-4057-BF24-8484DF9BC543}" srcOrd="0" destOrd="0" presId="urn:microsoft.com/office/officeart/2005/8/layout/chevron2"/>
    <dgm:cxn modelId="{A60D6218-61A9-44EA-8C65-A00BDF5C85F8}" srcId="{0A09C192-5DFB-443B-8A85-2ECD0E75CAAE}" destId="{1C374817-4309-4A94-86A0-7191F03EB863}" srcOrd="0" destOrd="0" parTransId="{F5EC272D-3ED3-411B-86F4-1384167F9363}" sibTransId="{D4E372ED-DF42-425A-BBCC-F4877C2B6AE9}"/>
    <dgm:cxn modelId="{5E83FF22-8E0A-4E99-84FC-B0260511F071}" type="presOf" srcId="{15279A4F-A92F-42C0-BB22-A62C1E0788B3}" destId="{482F6281-30E9-4AE3-87DA-EADD98D6ABC1}" srcOrd="0" destOrd="0" presId="urn:microsoft.com/office/officeart/2005/8/layout/chevron2"/>
    <dgm:cxn modelId="{C5E6B96D-88AA-44C9-9FAE-4CF3B62228CE}" srcId="{47286ED2-6877-42AB-AAFF-AAA6AF330FEB}" destId="{15279A4F-A92F-42C0-BB22-A62C1E0788B3}" srcOrd="0" destOrd="0" parTransId="{E215A150-9C3C-4D35-B9A6-664FFCC03F81}" sibTransId="{B455AEBC-3C41-42F2-BE7E-A0588A466D59}"/>
    <dgm:cxn modelId="{95D61267-05B2-403E-AB02-C332F878F582}" type="presOf" srcId="{D7FEAA16-C170-4791-9BF7-76F0BCF8A418}" destId="{062CCAED-5F07-44A8-A55F-17530E4DAF90}" srcOrd="0" destOrd="0" presId="urn:microsoft.com/office/officeart/2005/8/layout/chevron2"/>
    <dgm:cxn modelId="{737FEC66-C527-436D-96D6-7890CD62ACB6}" type="presOf" srcId="{0A09C192-5DFB-443B-8A85-2ECD0E75CAAE}" destId="{73C880D2-1F85-4DDA-A243-BA84FDD2778C}" srcOrd="0" destOrd="0" presId="urn:microsoft.com/office/officeart/2005/8/layout/chevron2"/>
    <dgm:cxn modelId="{A631F9F9-8C55-4BC4-808F-95EB1F9EAB7E}" type="presOf" srcId="{47286ED2-6877-42AB-AAFF-AAA6AF330FEB}" destId="{572959DC-7E09-498B-A487-1E1E98FA5D28}" srcOrd="0" destOrd="0" presId="urn:microsoft.com/office/officeart/2005/8/layout/chevron2"/>
    <dgm:cxn modelId="{4AB78914-F4A4-488E-990F-2113405AEF3E}" type="presParOf" srcId="{2A458927-169C-470F-A2CD-1A7C6F1B1C8A}" destId="{2B1FF435-C47D-4463-81B6-6AF9254B4C58}" srcOrd="0" destOrd="0" presId="urn:microsoft.com/office/officeart/2005/8/layout/chevron2"/>
    <dgm:cxn modelId="{99CA0D6D-5FA4-4032-8341-3EC4CAF30921}" type="presParOf" srcId="{2B1FF435-C47D-4463-81B6-6AF9254B4C58}" destId="{062CCAED-5F07-44A8-A55F-17530E4DAF90}" srcOrd="0" destOrd="0" presId="urn:microsoft.com/office/officeart/2005/8/layout/chevron2"/>
    <dgm:cxn modelId="{E694EDD0-307B-4B6C-9186-D6C9D0EA6293}" type="presParOf" srcId="{2B1FF435-C47D-4463-81B6-6AF9254B4C58}" destId="{ED94B480-72A4-4EA9-A210-241CB541BD6A}" srcOrd="1" destOrd="0" presId="urn:microsoft.com/office/officeart/2005/8/layout/chevron2"/>
    <dgm:cxn modelId="{50300977-0951-465B-A239-A1C6DBD3D9E2}" type="presParOf" srcId="{2A458927-169C-470F-A2CD-1A7C6F1B1C8A}" destId="{CA494942-A8CB-40AA-8F11-A53C41592B30}" srcOrd="1" destOrd="0" presId="urn:microsoft.com/office/officeart/2005/8/layout/chevron2"/>
    <dgm:cxn modelId="{EF90CAEB-3CA1-4BB1-B672-1F9C97D9C5B3}" type="presParOf" srcId="{2A458927-169C-470F-A2CD-1A7C6F1B1C8A}" destId="{6F55D431-CD96-496E-8C28-55246578EFE3}" srcOrd="2" destOrd="0" presId="urn:microsoft.com/office/officeart/2005/8/layout/chevron2"/>
    <dgm:cxn modelId="{8B00F690-50D8-4EF4-BAF5-E212C9170BD4}" type="presParOf" srcId="{6F55D431-CD96-496E-8C28-55246578EFE3}" destId="{572959DC-7E09-498B-A487-1E1E98FA5D28}" srcOrd="0" destOrd="0" presId="urn:microsoft.com/office/officeart/2005/8/layout/chevron2"/>
    <dgm:cxn modelId="{85953C51-1ABD-4442-AFBD-EB83ACA25DC2}" type="presParOf" srcId="{6F55D431-CD96-496E-8C28-55246578EFE3}" destId="{482F6281-30E9-4AE3-87DA-EADD98D6ABC1}" srcOrd="1" destOrd="0" presId="urn:microsoft.com/office/officeart/2005/8/layout/chevron2"/>
    <dgm:cxn modelId="{DA619B2C-0380-4CB0-8C41-2887F0EE677B}" type="presParOf" srcId="{2A458927-169C-470F-A2CD-1A7C6F1B1C8A}" destId="{364E97FB-C26C-4079-9918-D8AF7C2D2187}" srcOrd="3" destOrd="0" presId="urn:microsoft.com/office/officeart/2005/8/layout/chevron2"/>
    <dgm:cxn modelId="{7B80C21D-ED2F-46B9-BEF8-F7462EFC923C}" type="presParOf" srcId="{2A458927-169C-470F-A2CD-1A7C6F1B1C8A}" destId="{CAD8E369-5267-458B-9EA5-507EF82B5EEA}" srcOrd="4" destOrd="0" presId="urn:microsoft.com/office/officeart/2005/8/layout/chevron2"/>
    <dgm:cxn modelId="{35D26668-40F8-41CA-A8CB-E4401C729B1F}" type="presParOf" srcId="{CAD8E369-5267-458B-9EA5-507EF82B5EEA}" destId="{73C880D2-1F85-4DDA-A243-BA84FDD2778C}" srcOrd="0" destOrd="0" presId="urn:microsoft.com/office/officeart/2005/8/layout/chevron2"/>
    <dgm:cxn modelId="{20172576-11A8-48FF-AC81-C4F9780BD943}" type="presParOf" srcId="{CAD8E369-5267-458B-9EA5-507EF82B5EEA}" destId="{C4F6FB45-AE0A-4057-BF24-8484DF9BC5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7364E-7C81-4FC8-8A27-58D0E46415F8}" type="doc">
      <dgm:prSet loTypeId="urn:microsoft.com/office/officeart/2005/8/layout/list1" loCatId="list" qsTypeId="urn:microsoft.com/office/officeart/2005/8/quickstyle/3d8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F8F3B7-077E-4E5A-8EE1-8D6841445222}">
      <dgm:prSet/>
      <dgm:spPr/>
      <dgm:t>
        <a:bodyPr/>
        <a:lstStyle/>
        <a:p>
          <a:pPr algn="l"/>
          <a:r>
            <a:rPr lang="ru-RU" dirty="0" smtClean="0">
              <a:latin typeface="Arial" pitchFamily="34" charset="0"/>
              <a:cs typeface="Arial" pitchFamily="34" charset="0"/>
            </a:rPr>
            <a:t>звучание</a:t>
          </a:r>
          <a:endParaRPr lang="ru-RU" dirty="0"/>
        </a:p>
      </dgm:t>
    </dgm:pt>
    <dgm:pt modelId="{4CDAF020-5775-457E-862E-303CB7B52C44}" type="parTrans" cxnId="{B5F747C4-F013-443A-93FE-605FD742FCF2}">
      <dgm:prSet/>
      <dgm:spPr/>
      <dgm:t>
        <a:bodyPr/>
        <a:lstStyle/>
        <a:p>
          <a:endParaRPr lang="ru-RU"/>
        </a:p>
      </dgm:t>
    </dgm:pt>
    <dgm:pt modelId="{1A842800-AE74-436C-AE6B-FE2F13D21EBF}" type="sibTrans" cxnId="{B5F747C4-F013-443A-93FE-605FD742FCF2}">
      <dgm:prSet/>
      <dgm:spPr/>
      <dgm:t>
        <a:bodyPr/>
        <a:lstStyle/>
        <a:p>
          <a:endParaRPr lang="ru-RU"/>
        </a:p>
      </dgm:t>
    </dgm:pt>
    <dgm:pt modelId="{943DD1AE-6533-4994-8CD3-B991DAE93809}">
      <dgm:prSet/>
      <dgm:spPr/>
      <dgm:t>
        <a:bodyPr/>
        <a:lstStyle/>
        <a:p>
          <a:pPr algn="l"/>
          <a:r>
            <a:rPr lang="ru-RU" dirty="0" smtClean="0">
              <a:latin typeface="Arial" pitchFamily="34" charset="0"/>
              <a:cs typeface="Arial" pitchFamily="34" charset="0"/>
            </a:rPr>
            <a:t>общность корней, суффиксов, приставок</a:t>
          </a:r>
          <a:endParaRPr lang="ru-RU" dirty="0"/>
        </a:p>
      </dgm:t>
    </dgm:pt>
    <dgm:pt modelId="{3A118A39-E4D0-41AE-A898-1CECF265FA95}" type="parTrans" cxnId="{686566E0-382A-4E4C-B9EE-A8AB9F1EBEC8}">
      <dgm:prSet/>
      <dgm:spPr/>
      <dgm:t>
        <a:bodyPr/>
        <a:lstStyle/>
        <a:p>
          <a:endParaRPr lang="ru-RU"/>
        </a:p>
      </dgm:t>
    </dgm:pt>
    <dgm:pt modelId="{9DA3D644-1E4E-4995-8465-EDFF307FB24A}" type="sibTrans" cxnId="{686566E0-382A-4E4C-B9EE-A8AB9F1EBEC8}">
      <dgm:prSet/>
      <dgm:spPr/>
      <dgm:t>
        <a:bodyPr/>
        <a:lstStyle/>
        <a:p>
          <a:endParaRPr lang="ru-RU"/>
        </a:p>
      </dgm:t>
    </dgm:pt>
    <dgm:pt modelId="{EE678D32-8199-4C0C-B9BF-D33CE3CA478F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Общность грамматических значений и форм</a:t>
          </a:r>
          <a:endParaRPr lang="ru-RU" dirty="0"/>
        </a:p>
      </dgm:t>
    </dgm:pt>
    <dgm:pt modelId="{901A231C-9A03-4E75-B64E-39DF3A8921AF}" type="parTrans" cxnId="{93F22A1D-EB9D-4783-84E6-C5DDB935A6EF}">
      <dgm:prSet/>
      <dgm:spPr/>
      <dgm:t>
        <a:bodyPr/>
        <a:lstStyle/>
        <a:p>
          <a:endParaRPr lang="ru-RU"/>
        </a:p>
      </dgm:t>
    </dgm:pt>
    <dgm:pt modelId="{E3BD4E55-46A9-4AD9-828E-BBF1037EE9C5}" type="sibTrans" cxnId="{93F22A1D-EB9D-4783-84E6-C5DDB935A6EF}">
      <dgm:prSet/>
      <dgm:spPr/>
      <dgm:t>
        <a:bodyPr/>
        <a:lstStyle/>
        <a:p>
          <a:endParaRPr lang="ru-RU"/>
        </a:p>
      </dgm:t>
    </dgm:pt>
    <dgm:pt modelId="{58568FCE-2E74-4CFB-8E71-491AA5BBE290}" type="pres">
      <dgm:prSet presAssocID="{0E87364E-7C81-4FC8-8A27-58D0E4641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D36CC-3401-4FA4-A835-40DCC2F23D56}" type="pres">
      <dgm:prSet presAssocID="{D2F8F3B7-077E-4E5A-8EE1-8D6841445222}" presName="parentLin" presStyleCnt="0"/>
      <dgm:spPr/>
    </dgm:pt>
    <dgm:pt modelId="{269ECEF9-3DB4-4519-9D0B-CCDDAE566D6D}" type="pres">
      <dgm:prSet presAssocID="{D2F8F3B7-077E-4E5A-8EE1-8D684144522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1250D0-F784-449F-AEEA-6403AECF6394}" type="pres">
      <dgm:prSet presAssocID="{D2F8F3B7-077E-4E5A-8EE1-8D68414452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45CDF-2A4A-48A9-A35D-F25E047DD655}" type="pres">
      <dgm:prSet presAssocID="{D2F8F3B7-077E-4E5A-8EE1-8D6841445222}" presName="negativeSpace" presStyleCnt="0"/>
      <dgm:spPr/>
    </dgm:pt>
    <dgm:pt modelId="{087F388E-84C5-4FE3-A0EA-8E50A5475D4E}" type="pres">
      <dgm:prSet presAssocID="{D2F8F3B7-077E-4E5A-8EE1-8D6841445222}" presName="childText" presStyleLbl="conFgAcc1" presStyleIdx="0" presStyleCnt="3">
        <dgm:presLayoutVars>
          <dgm:bulletEnabled val="1"/>
        </dgm:presLayoutVars>
      </dgm:prSet>
      <dgm:spPr/>
    </dgm:pt>
    <dgm:pt modelId="{B359F424-F6F4-44E5-91E0-7C970397AC98}" type="pres">
      <dgm:prSet presAssocID="{1A842800-AE74-436C-AE6B-FE2F13D21EBF}" presName="spaceBetweenRectangles" presStyleCnt="0"/>
      <dgm:spPr/>
    </dgm:pt>
    <dgm:pt modelId="{739077F9-7BA7-496C-A8F2-8BE49322C65D}" type="pres">
      <dgm:prSet presAssocID="{943DD1AE-6533-4994-8CD3-B991DAE93809}" presName="parentLin" presStyleCnt="0"/>
      <dgm:spPr/>
    </dgm:pt>
    <dgm:pt modelId="{0C028824-EFCD-456A-83EC-1715840C1546}" type="pres">
      <dgm:prSet presAssocID="{943DD1AE-6533-4994-8CD3-B991DAE9380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240D25-72D6-4ACF-9CF1-AB6C2A8EDA7F}" type="pres">
      <dgm:prSet presAssocID="{943DD1AE-6533-4994-8CD3-B991DAE938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9AB0B-1A82-4F92-B0A8-473509469205}" type="pres">
      <dgm:prSet presAssocID="{943DD1AE-6533-4994-8CD3-B991DAE93809}" presName="negativeSpace" presStyleCnt="0"/>
      <dgm:spPr/>
    </dgm:pt>
    <dgm:pt modelId="{8AC535C3-33E4-4890-9174-CCCD2761C7D1}" type="pres">
      <dgm:prSet presAssocID="{943DD1AE-6533-4994-8CD3-B991DAE93809}" presName="childText" presStyleLbl="conFgAcc1" presStyleIdx="1" presStyleCnt="3">
        <dgm:presLayoutVars>
          <dgm:bulletEnabled val="1"/>
        </dgm:presLayoutVars>
      </dgm:prSet>
      <dgm:spPr/>
    </dgm:pt>
    <dgm:pt modelId="{BC641F3C-54A8-4890-BA48-12E63BC51E65}" type="pres">
      <dgm:prSet presAssocID="{9DA3D644-1E4E-4995-8465-EDFF307FB24A}" presName="spaceBetweenRectangles" presStyleCnt="0"/>
      <dgm:spPr/>
    </dgm:pt>
    <dgm:pt modelId="{488EE712-6A0E-4E38-900E-70F8FD8B47BD}" type="pres">
      <dgm:prSet presAssocID="{EE678D32-8199-4C0C-B9BF-D33CE3CA478F}" presName="parentLin" presStyleCnt="0"/>
      <dgm:spPr/>
    </dgm:pt>
    <dgm:pt modelId="{09E28D2E-D8B2-4851-8464-51D9F1FA9948}" type="pres">
      <dgm:prSet presAssocID="{EE678D32-8199-4C0C-B9BF-D33CE3CA478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866A779-A225-41D2-BDDE-B05922980DF2}" type="pres">
      <dgm:prSet presAssocID="{EE678D32-8199-4C0C-B9BF-D33CE3CA47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A89A5-76D4-4AB3-B62D-B1DAC836CB42}" type="pres">
      <dgm:prSet presAssocID="{EE678D32-8199-4C0C-B9BF-D33CE3CA478F}" presName="negativeSpace" presStyleCnt="0"/>
      <dgm:spPr/>
    </dgm:pt>
    <dgm:pt modelId="{7766FB99-7FEC-4494-93A4-1BE49352F523}" type="pres">
      <dgm:prSet presAssocID="{EE678D32-8199-4C0C-B9BF-D33CE3CA47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758A52-D85F-413E-9E07-11E6BAEB984A}" type="presOf" srcId="{0E87364E-7C81-4FC8-8A27-58D0E46415F8}" destId="{58568FCE-2E74-4CFB-8E71-491AA5BBE290}" srcOrd="0" destOrd="0" presId="urn:microsoft.com/office/officeart/2005/8/layout/list1"/>
    <dgm:cxn modelId="{3FC80034-D11D-4095-88F7-9A2FCD97D36B}" type="presOf" srcId="{EE678D32-8199-4C0C-B9BF-D33CE3CA478F}" destId="{09E28D2E-D8B2-4851-8464-51D9F1FA9948}" srcOrd="0" destOrd="0" presId="urn:microsoft.com/office/officeart/2005/8/layout/list1"/>
    <dgm:cxn modelId="{2DE886BC-F7D4-45D7-93E0-701D2548EEE7}" type="presOf" srcId="{D2F8F3B7-077E-4E5A-8EE1-8D6841445222}" destId="{269ECEF9-3DB4-4519-9D0B-CCDDAE566D6D}" srcOrd="0" destOrd="0" presId="urn:microsoft.com/office/officeart/2005/8/layout/list1"/>
    <dgm:cxn modelId="{EE7529C9-1586-423C-850A-39AE03BBDAA7}" type="presOf" srcId="{EE678D32-8199-4C0C-B9BF-D33CE3CA478F}" destId="{7866A779-A225-41D2-BDDE-B05922980DF2}" srcOrd="1" destOrd="0" presId="urn:microsoft.com/office/officeart/2005/8/layout/list1"/>
    <dgm:cxn modelId="{686566E0-382A-4E4C-B9EE-A8AB9F1EBEC8}" srcId="{0E87364E-7C81-4FC8-8A27-58D0E46415F8}" destId="{943DD1AE-6533-4994-8CD3-B991DAE93809}" srcOrd="1" destOrd="0" parTransId="{3A118A39-E4D0-41AE-A898-1CECF265FA95}" sibTransId="{9DA3D644-1E4E-4995-8465-EDFF307FB24A}"/>
    <dgm:cxn modelId="{B5F747C4-F013-443A-93FE-605FD742FCF2}" srcId="{0E87364E-7C81-4FC8-8A27-58D0E46415F8}" destId="{D2F8F3B7-077E-4E5A-8EE1-8D6841445222}" srcOrd="0" destOrd="0" parTransId="{4CDAF020-5775-457E-862E-303CB7B52C44}" sibTransId="{1A842800-AE74-436C-AE6B-FE2F13D21EBF}"/>
    <dgm:cxn modelId="{820EA632-5632-4CAE-BCE6-05CCBB62F877}" type="presOf" srcId="{943DD1AE-6533-4994-8CD3-B991DAE93809}" destId="{C1240D25-72D6-4ACF-9CF1-AB6C2A8EDA7F}" srcOrd="1" destOrd="0" presId="urn:microsoft.com/office/officeart/2005/8/layout/list1"/>
    <dgm:cxn modelId="{7287E2A8-7A05-452A-8451-EC1725B64745}" type="presOf" srcId="{943DD1AE-6533-4994-8CD3-B991DAE93809}" destId="{0C028824-EFCD-456A-83EC-1715840C1546}" srcOrd="0" destOrd="0" presId="urn:microsoft.com/office/officeart/2005/8/layout/list1"/>
    <dgm:cxn modelId="{8E4AC3EA-8354-463E-993B-75EFE636AC33}" type="presOf" srcId="{D2F8F3B7-077E-4E5A-8EE1-8D6841445222}" destId="{D21250D0-F784-449F-AEEA-6403AECF6394}" srcOrd="1" destOrd="0" presId="urn:microsoft.com/office/officeart/2005/8/layout/list1"/>
    <dgm:cxn modelId="{93F22A1D-EB9D-4783-84E6-C5DDB935A6EF}" srcId="{0E87364E-7C81-4FC8-8A27-58D0E46415F8}" destId="{EE678D32-8199-4C0C-B9BF-D33CE3CA478F}" srcOrd="2" destOrd="0" parTransId="{901A231C-9A03-4E75-B64E-39DF3A8921AF}" sibTransId="{E3BD4E55-46A9-4AD9-828E-BBF1037EE9C5}"/>
    <dgm:cxn modelId="{178FC2F1-E79A-441C-B16B-F269739D77BC}" type="presParOf" srcId="{58568FCE-2E74-4CFB-8E71-491AA5BBE290}" destId="{D9AD36CC-3401-4FA4-A835-40DCC2F23D56}" srcOrd="0" destOrd="0" presId="urn:microsoft.com/office/officeart/2005/8/layout/list1"/>
    <dgm:cxn modelId="{C5DA8CE4-FFED-4BBB-B0B2-D845BC31E5E6}" type="presParOf" srcId="{D9AD36CC-3401-4FA4-A835-40DCC2F23D56}" destId="{269ECEF9-3DB4-4519-9D0B-CCDDAE566D6D}" srcOrd="0" destOrd="0" presId="urn:microsoft.com/office/officeart/2005/8/layout/list1"/>
    <dgm:cxn modelId="{97F6927F-FDC1-4A53-9CFB-EE3A919BD50B}" type="presParOf" srcId="{D9AD36CC-3401-4FA4-A835-40DCC2F23D56}" destId="{D21250D0-F784-449F-AEEA-6403AECF6394}" srcOrd="1" destOrd="0" presId="urn:microsoft.com/office/officeart/2005/8/layout/list1"/>
    <dgm:cxn modelId="{2BCF191E-9FBA-48F7-AE4B-6C31AF68F87D}" type="presParOf" srcId="{58568FCE-2E74-4CFB-8E71-491AA5BBE290}" destId="{23D45CDF-2A4A-48A9-A35D-F25E047DD655}" srcOrd="1" destOrd="0" presId="urn:microsoft.com/office/officeart/2005/8/layout/list1"/>
    <dgm:cxn modelId="{31307F91-5466-4C38-8FB2-E1CA9B1CC17A}" type="presParOf" srcId="{58568FCE-2E74-4CFB-8E71-491AA5BBE290}" destId="{087F388E-84C5-4FE3-A0EA-8E50A5475D4E}" srcOrd="2" destOrd="0" presId="urn:microsoft.com/office/officeart/2005/8/layout/list1"/>
    <dgm:cxn modelId="{65386A3D-ED10-4B60-A3CC-C3A13A098698}" type="presParOf" srcId="{58568FCE-2E74-4CFB-8E71-491AA5BBE290}" destId="{B359F424-F6F4-44E5-91E0-7C970397AC98}" srcOrd="3" destOrd="0" presId="urn:microsoft.com/office/officeart/2005/8/layout/list1"/>
    <dgm:cxn modelId="{72095BB1-9BC4-4E77-B3FE-9D9CD98AE0FD}" type="presParOf" srcId="{58568FCE-2E74-4CFB-8E71-491AA5BBE290}" destId="{739077F9-7BA7-496C-A8F2-8BE49322C65D}" srcOrd="4" destOrd="0" presId="urn:microsoft.com/office/officeart/2005/8/layout/list1"/>
    <dgm:cxn modelId="{1A3B45D5-D7EE-424D-9886-8DEC9C341CA7}" type="presParOf" srcId="{739077F9-7BA7-496C-A8F2-8BE49322C65D}" destId="{0C028824-EFCD-456A-83EC-1715840C1546}" srcOrd="0" destOrd="0" presId="urn:microsoft.com/office/officeart/2005/8/layout/list1"/>
    <dgm:cxn modelId="{0E6CBF9E-C85F-41FB-A13C-93E4D300438B}" type="presParOf" srcId="{739077F9-7BA7-496C-A8F2-8BE49322C65D}" destId="{C1240D25-72D6-4ACF-9CF1-AB6C2A8EDA7F}" srcOrd="1" destOrd="0" presId="urn:microsoft.com/office/officeart/2005/8/layout/list1"/>
    <dgm:cxn modelId="{52D0AAD4-C969-4563-9C55-9EFF0A630610}" type="presParOf" srcId="{58568FCE-2E74-4CFB-8E71-491AA5BBE290}" destId="{B559AB0B-1A82-4F92-B0A8-473509469205}" srcOrd="5" destOrd="0" presId="urn:microsoft.com/office/officeart/2005/8/layout/list1"/>
    <dgm:cxn modelId="{568703EB-1B55-4127-B710-FA073B8B1F60}" type="presParOf" srcId="{58568FCE-2E74-4CFB-8E71-491AA5BBE290}" destId="{8AC535C3-33E4-4890-9174-CCCD2761C7D1}" srcOrd="6" destOrd="0" presId="urn:microsoft.com/office/officeart/2005/8/layout/list1"/>
    <dgm:cxn modelId="{2FB70574-C553-4756-8FE6-CEDEE8DCABBF}" type="presParOf" srcId="{58568FCE-2E74-4CFB-8E71-491AA5BBE290}" destId="{BC641F3C-54A8-4890-BA48-12E63BC51E65}" srcOrd="7" destOrd="0" presId="urn:microsoft.com/office/officeart/2005/8/layout/list1"/>
    <dgm:cxn modelId="{2FB1AE7D-7B76-4B06-9A2D-DB2FE65CBE1F}" type="presParOf" srcId="{58568FCE-2E74-4CFB-8E71-491AA5BBE290}" destId="{488EE712-6A0E-4E38-900E-70F8FD8B47BD}" srcOrd="8" destOrd="0" presId="urn:microsoft.com/office/officeart/2005/8/layout/list1"/>
    <dgm:cxn modelId="{942197E2-431A-4911-83EB-4D95AAFDF8BA}" type="presParOf" srcId="{488EE712-6A0E-4E38-900E-70F8FD8B47BD}" destId="{09E28D2E-D8B2-4851-8464-51D9F1FA9948}" srcOrd="0" destOrd="0" presId="urn:microsoft.com/office/officeart/2005/8/layout/list1"/>
    <dgm:cxn modelId="{5E4429D4-5C20-48CF-8CA4-AF737C56F100}" type="presParOf" srcId="{488EE712-6A0E-4E38-900E-70F8FD8B47BD}" destId="{7866A779-A225-41D2-BDDE-B05922980DF2}" srcOrd="1" destOrd="0" presId="urn:microsoft.com/office/officeart/2005/8/layout/list1"/>
    <dgm:cxn modelId="{9399995D-7A5C-450E-96DE-ECB95707FCA5}" type="presParOf" srcId="{58568FCE-2E74-4CFB-8E71-491AA5BBE290}" destId="{306A89A5-76D4-4AB3-B62D-B1DAC836CB42}" srcOrd="9" destOrd="0" presId="urn:microsoft.com/office/officeart/2005/8/layout/list1"/>
    <dgm:cxn modelId="{7659E545-0470-4BC3-901E-2DE5A6F15BB7}" type="presParOf" srcId="{58568FCE-2E74-4CFB-8E71-491AA5BBE290}" destId="{7766FB99-7FEC-4494-93A4-1BE49352F5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55E36-2858-472A-A2DE-E15C07136974}">
      <dsp:nvSpPr>
        <dsp:cNvPr id="0" name=""/>
        <dsp:cNvSpPr/>
      </dsp:nvSpPr>
      <dsp:spPr>
        <a:xfrm rot="5400000">
          <a:off x="-120988" y="125132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0" y="286450"/>
        <a:ext cx="564612" cy="241976"/>
      </dsp:txXfrm>
    </dsp:sp>
    <dsp:sp modelId="{DB75CFC4-AB2C-44A5-AB03-7A6EAC2D5954}">
      <dsp:nvSpPr>
        <dsp:cNvPr id="0" name=""/>
        <dsp:cNvSpPr/>
      </dsp:nvSpPr>
      <dsp:spPr>
        <a:xfrm rot="5400000">
          <a:off x="5277964" y="-4709208"/>
          <a:ext cx="524282" cy="9950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имя существительное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564612" y="29737"/>
        <a:ext cx="9925394" cy="473096"/>
      </dsp:txXfrm>
    </dsp:sp>
    <dsp:sp modelId="{E57BE4EB-E89A-471A-B7B2-6B8DAD316B1C}">
      <dsp:nvSpPr>
        <dsp:cNvPr id="0" name=""/>
        <dsp:cNvSpPr/>
      </dsp:nvSpPr>
      <dsp:spPr>
        <a:xfrm rot="5400000">
          <a:off x="-120988" y="832424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</a:t>
          </a:r>
          <a:endParaRPr lang="ru-RU" sz="1500" kern="1200" dirty="0"/>
        </a:p>
      </dsp:txBody>
      <dsp:txXfrm rot="-5400000">
        <a:off x="0" y="993742"/>
        <a:ext cx="564612" cy="241976"/>
      </dsp:txXfrm>
    </dsp:sp>
    <dsp:sp modelId="{DEC47C9B-6368-4A22-963C-D7D4245B96FE}">
      <dsp:nvSpPr>
        <dsp:cNvPr id="0" name=""/>
        <dsp:cNvSpPr/>
      </dsp:nvSpPr>
      <dsp:spPr>
        <a:xfrm rot="5400000">
          <a:off x="5277964" y="-4001916"/>
          <a:ext cx="524282" cy="9950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имя прилагательное 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564612" y="737029"/>
        <a:ext cx="9925394" cy="473096"/>
      </dsp:txXfrm>
    </dsp:sp>
    <dsp:sp modelId="{25041B8D-ABF8-4945-AAEA-D59C0992064C}">
      <dsp:nvSpPr>
        <dsp:cNvPr id="0" name=""/>
        <dsp:cNvSpPr/>
      </dsp:nvSpPr>
      <dsp:spPr>
        <a:xfrm rot="5400000">
          <a:off x="-120988" y="1539716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</a:t>
          </a:r>
          <a:endParaRPr lang="ru-RU" sz="1500" kern="1200" dirty="0"/>
        </a:p>
      </dsp:txBody>
      <dsp:txXfrm rot="-5400000">
        <a:off x="0" y="1701034"/>
        <a:ext cx="564612" cy="241976"/>
      </dsp:txXfrm>
    </dsp:sp>
    <dsp:sp modelId="{4869D957-CAA0-449D-A73D-EB2C69FCA8C5}">
      <dsp:nvSpPr>
        <dsp:cNvPr id="0" name=""/>
        <dsp:cNvSpPr/>
      </dsp:nvSpPr>
      <dsp:spPr>
        <a:xfrm rot="5400000">
          <a:off x="5277964" y="-3294623"/>
          <a:ext cx="524282" cy="9950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местоимение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 rot="-5400000">
        <a:off x="564612" y="1444322"/>
        <a:ext cx="9925394" cy="473096"/>
      </dsp:txXfrm>
    </dsp:sp>
    <dsp:sp modelId="{35839421-85DE-4356-A0DF-DEF7685490A2}">
      <dsp:nvSpPr>
        <dsp:cNvPr id="0" name=""/>
        <dsp:cNvSpPr/>
      </dsp:nvSpPr>
      <dsp:spPr>
        <a:xfrm rot="5400000">
          <a:off x="-120988" y="2247008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</a:t>
          </a:r>
          <a:endParaRPr lang="ru-RU" sz="1500" kern="1200" dirty="0"/>
        </a:p>
      </dsp:txBody>
      <dsp:txXfrm rot="-5400000">
        <a:off x="0" y="2408326"/>
        <a:ext cx="564612" cy="241976"/>
      </dsp:txXfrm>
    </dsp:sp>
    <dsp:sp modelId="{206B4651-1E9F-4308-9208-865673F1ECD7}">
      <dsp:nvSpPr>
        <dsp:cNvPr id="0" name=""/>
        <dsp:cNvSpPr/>
      </dsp:nvSpPr>
      <dsp:spPr>
        <a:xfrm rot="5400000">
          <a:off x="5277964" y="-2587331"/>
          <a:ext cx="524282" cy="9950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глагол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564612" y="2151614"/>
        <a:ext cx="9925394" cy="473096"/>
      </dsp:txXfrm>
    </dsp:sp>
    <dsp:sp modelId="{A263A576-04C4-4C54-8813-581A9AD41327}">
      <dsp:nvSpPr>
        <dsp:cNvPr id="0" name=""/>
        <dsp:cNvSpPr/>
      </dsp:nvSpPr>
      <dsp:spPr>
        <a:xfrm rot="5400000">
          <a:off x="-120988" y="2954300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</a:t>
          </a:r>
          <a:endParaRPr lang="ru-RU" sz="1500" kern="1200" dirty="0"/>
        </a:p>
      </dsp:txBody>
      <dsp:txXfrm rot="-5400000">
        <a:off x="0" y="3115618"/>
        <a:ext cx="564612" cy="241976"/>
      </dsp:txXfrm>
    </dsp:sp>
    <dsp:sp modelId="{C68A6B4E-AB10-4B8B-99BE-751E3847EBFD}">
      <dsp:nvSpPr>
        <dsp:cNvPr id="0" name=""/>
        <dsp:cNvSpPr/>
      </dsp:nvSpPr>
      <dsp:spPr>
        <a:xfrm rot="5400000">
          <a:off x="5277964" y="-1880039"/>
          <a:ext cx="524282" cy="9950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наречие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564612" y="2858906"/>
        <a:ext cx="9925394" cy="473096"/>
      </dsp:txXfrm>
    </dsp:sp>
    <dsp:sp modelId="{12EEF4E1-F361-47D8-8CD4-4AFB395B5F7C}">
      <dsp:nvSpPr>
        <dsp:cNvPr id="0" name=""/>
        <dsp:cNvSpPr/>
      </dsp:nvSpPr>
      <dsp:spPr>
        <a:xfrm rot="5400000">
          <a:off x="-120988" y="3661593"/>
          <a:ext cx="806588" cy="5646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</a:t>
          </a:r>
          <a:endParaRPr lang="ru-RU" sz="1500" kern="1200" dirty="0"/>
        </a:p>
      </dsp:txBody>
      <dsp:txXfrm rot="-5400000">
        <a:off x="0" y="3822911"/>
        <a:ext cx="564612" cy="241976"/>
      </dsp:txXfrm>
    </dsp:sp>
    <dsp:sp modelId="{6861A1C2-CD33-4369-861C-D453B8929E25}">
      <dsp:nvSpPr>
        <dsp:cNvPr id="0" name=""/>
        <dsp:cNvSpPr/>
      </dsp:nvSpPr>
      <dsp:spPr>
        <a:xfrm rot="5400000">
          <a:off x="5277964" y="-1172747"/>
          <a:ext cx="524282" cy="9950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имя числительное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564612" y="3566198"/>
        <a:ext cx="9925394" cy="473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CCAED-5F07-44A8-A55F-17530E4DAF90}">
      <dsp:nvSpPr>
        <dsp:cNvPr id="0" name=""/>
        <dsp:cNvSpPr/>
      </dsp:nvSpPr>
      <dsp:spPr>
        <a:xfrm rot="5400000">
          <a:off x="-210565" y="210845"/>
          <a:ext cx="1403768" cy="982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-5400000">
        <a:off x="0" y="491599"/>
        <a:ext cx="982638" cy="421130"/>
      </dsp:txXfrm>
    </dsp:sp>
    <dsp:sp modelId="{ED94B480-72A4-4EA9-A210-241CB541BD6A}">
      <dsp:nvSpPr>
        <dsp:cNvPr id="0" name=""/>
        <dsp:cNvSpPr/>
      </dsp:nvSpPr>
      <dsp:spPr>
        <a:xfrm rot="5400000">
          <a:off x="4985729" y="-4002811"/>
          <a:ext cx="912449" cy="89186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latin typeface="Arial" pitchFamily="34" charset="0"/>
              <a:cs typeface="Arial" pitchFamily="34" charset="0"/>
            </a:rPr>
            <a:t>предлог</a:t>
          </a:r>
          <a:endParaRPr lang="ru-RU" sz="4000" kern="1200" dirty="0">
            <a:latin typeface="Arial" pitchFamily="34" charset="0"/>
            <a:cs typeface="Arial" pitchFamily="34" charset="0"/>
          </a:endParaRPr>
        </a:p>
      </dsp:txBody>
      <dsp:txXfrm rot="-5400000">
        <a:off x="982638" y="44822"/>
        <a:ext cx="8874089" cy="823365"/>
      </dsp:txXfrm>
    </dsp:sp>
    <dsp:sp modelId="{572959DC-7E09-498B-A487-1E1E98FA5D28}">
      <dsp:nvSpPr>
        <dsp:cNvPr id="0" name=""/>
        <dsp:cNvSpPr/>
      </dsp:nvSpPr>
      <dsp:spPr>
        <a:xfrm rot="5400000">
          <a:off x="-210565" y="1417657"/>
          <a:ext cx="1403768" cy="982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0" y="1698411"/>
        <a:ext cx="982638" cy="421130"/>
      </dsp:txXfrm>
    </dsp:sp>
    <dsp:sp modelId="{482F6281-30E9-4AE3-87DA-EADD98D6ABC1}">
      <dsp:nvSpPr>
        <dsp:cNvPr id="0" name=""/>
        <dsp:cNvSpPr/>
      </dsp:nvSpPr>
      <dsp:spPr>
        <a:xfrm rot="5400000">
          <a:off x="4985729" y="-2795998"/>
          <a:ext cx="912449" cy="89186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latin typeface="Arial" pitchFamily="34" charset="0"/>
              <a:cs typeface="Arial" pitchFamily="34" charset="0"/>
            </a:rPr>
            <a:t>союз</a:t>
          </a:r>
          <a:endParaRPr lang="ru-RU" sz="4000" kern="1200" dirty="0">
            <a:latin typeface="Arial" pitchFamily="34" charset="0"/>
            <a:cs typeface="Arial" pitchFamily="34" charset="0"/>
          </a:endParaRPr>
        </a:p>
      </dsp:txBody>
      <dsp:txXfrm rot="-5400000">
        <a:off x="982638" y="1251635"/>
        <a:ext cx="8874089" cy="823365"/>
      </dsp:txXfrm>
    </dsp:sp>
    <dsp:sp modelId="{73C880D2-1F85-4DDA-A243-BA84FDD2778C}">
      <dsp:nvSpPr>
        <dsp:cNvPr id="0" name=""/>
        <dsp:cNvSpPr/>
      </dsp:nvSpPr>
      <dsp:spPr>
        <a:xfrm rot="5400000">
          <a:off x="-210565" y="2624469"/>
          <a:ext cx="1403768" cy="982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-5400000">
        <a:off x="0" y="2905223"/>
        <a:ext cx="982638" cy="421130"/>
      </dsp:txXfrm>
    </dsp:sp>
    <dsp:sp modelId="{C4F6FB45-AE0A-4057-BF24-8484DF9BC543}">
      <dsp:nvSpPr>
        <dsp:cNvPr id="0" name=""/>
        <dsp:cNvSpPr/>
      </dsp:nvSpPr>
      <dsp:spPr>
        <a:xfrm rot="5400000">
          <a:off x="4985729" y="-1589186"/>
          <a:ext cx="912449" cy="89186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latin typeface="Arial" pitchFamily="34" charset="0"/>
              <a:cs typeface="Arial" pitchFamily="34" charset="0"/>
            </a:rPr>
            <a:t>частица</a:t>
          </a:r>
          <a:endParaRPr lang="ru-RU" sz="4000" kern="1200" dirty="0">
            <a:latin typeface="Arial" pitchFamily="34" charset="0"/>
            <a:cs typeface="Arial" pitchFamily="34" charset="0"/>
          </a:endParaRPr>
        </a:p>
      </dsp:txBody>
      <dsp:txXfrm rot="-5400000">
        <a:off x="982638" y="2458447"/>
        <a:ext cx="8874089" cy="823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ABA0CE-848F-4288-88A6-B0BF7A99C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DAB8EB5-DD5C-4CDC-81F4-78DDC4F23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6DC668-318C-4737-815A-4F47650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FAFBCA-5AB1-4745-B94E-7624823D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85B645-55EC-409C-93F0-5139B837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7D9AEC-4D33-4754-8D0F-7BC2C90E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7D524D-6922-4408-BC4A-18B9339B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24FF5F-9A3A-49D1-A601-F5A9FA3D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27AE4F-A9E2-40FD-A04D-542ACBC4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48902E-E2EF-4DA4-B31C-F18300A1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45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26BDE1F-CB21-43E6-A25A-C3A5E6F66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C31A203-2EA7-48EB-8EB6-389DFED87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303B0E-696B-419A-B636-1990B6F8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6DFD0E-60FB-44EE-AB12-8E043105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C3B9E3-F2C3-4445-945B-137C648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5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961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C4B96-A904-4DFB-8D5A-02DB6CDD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EF95B4-3EF6-4348-AF3A-62720C996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CFF656-718A-4B59-8B08-B94D5CD1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2D8F10-2187-413F-BDEA-5FC38FCF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F57556-632E-4160-88D7-C8B38CF2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9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7C2FD2-045B-4BED-A6A6-7768B708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12BD95-D964-4057-971A-B21DB996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8ECAD8-52F3-4628-BBDC-BD1EA2CA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A97DC0-50EF-4A1A-8637-09094F1A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91A04B-4023-4266-B0A6-4CC4E195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6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9BC963-6A7A-4EAA-B119-84D21020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2A56E3-C0EA-4D66-A975-C74EE1AE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19F7D93-7189-4D37-BBA0-97B9C21DB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9A6B56-DA17-4B90-9050-99D01FFA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79B7D34-D9E4-45F4-BE61-1BCD0EBE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FD76A2-830F-41F9-BAF4-9675230E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19DE4-786D-4BA4-BC0F-E88E208D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30B769-0221-4508-BA86-3A5B533E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B3B103-11FE-4014-BE2A-3C57E27BE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8707093-7E62-4B98-B6F9-EEF86053D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9026382-0257-4467-8C1C-3040B36B9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35EE3C8-9232-43C5-BDC4-A75F7106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9122D8C-DB8E-429D-B5BF-79D5875E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2B0162-82B9-46FC-A9D0-EE5928A6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6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9B0D82-A33F-4141-BF39-A9BA625A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1F22253-06E7-486E-A59F-2E821EA8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3C3BD82-F3AD-41FA-BE55-9F4A93F2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545293-9FE0-4C68-AB61-182A5248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7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7FE37F5-94CE-48B5-9A4F-6280D613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43D90CF-A79C-4BFF-92AF-7568C213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7B3DD66-FD8B-495F-BDA8-7273F5D0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6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214E96-B6B2-48C1-BE90-53915DC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2576B2-1626-4A00-80E4-0EAC214F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7BC511-91B8-42CC-B69B-3F47C31E3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3992B1-7AE9-40E3-9CF2-590E5A81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0F6B1D-4CD6-493A-87B9-315E9174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472D21-49C7-4468-AC1A-2CA18AFF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5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AA59C9-ECB1-48F2-8B1A-F20D23A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838AE9D-957F-46CD-AD08-934D61534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C9C8347-7638-474C-83D9-60BC2116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5F3C62-F94E-45EE-A203-673FBA88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8343B69-5087-4FFE-9A90-00DE1EC9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0DEA60-AE76-4886-B93A-74F162F6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5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45CCF6-EBE6-4917-8D30-466F989D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1A5FED-2DBC-4EDE-8A95-ED94057A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3FD87-4601-4331-BE36-B8097CB15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2F4433-3ED8-49F8-920B-6E6CE5955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46EA10-877D-490A-B040-E8E936F4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661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7" Type="http://schemas.openxmlformats.org/officeDocument/2006/relationships/hyperlink" Target="https://ru.wikipedia.org/wiki/%D0%AF%D0%B7%D1%8B%D0%B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ru.wikipedia.org/wiki/%D0%A1%D0%BB%D0%BE%D0%B2%D0%BE%D1%81%D0%BE%D1%87%D0%B5%D1%82%D0%B0%D0%BD%D0%B8%D0%B5" TargetMode="External"/><Relationship Id="rId5" Type="http://schemas.openxmlformats.org/officeDocument/2006/relationships/hyperlink" Target="https://ru.wikipedia.org/wiki/%D0%97%D0%BD%D0%B0%D1%87%D0%B5%D0%BD%D0%B8%D0%B5" TargetMode="External"/><Relationship Id="rId4" Type="http://schemas.openxmlformats.org/officeDocument/2006/relationships/hyperlink" Target="https://ru.wikipedia.org/wiki/%D0%A1%D0%BB%D0%BE%D0%B2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21434" y="4925236"/>
            <a:ext cx="6917772" cy="111985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68440">
              <a:lnSpc>
                <a:spcPts val="4290"/>
              </a:lnSpc>
              <a:spcBef>
                <a:spcPts val="2599"/>
              </a:spcBef>
            </a:pPr>
            <a:r>
              <a:rPr lang="ru-RU" sz="2400" dirty="0">
                <a:solidFill>
                  <a:srgbClr val="373435"/>
                </a:solidFill>
                <a:latin typeface="Arial"/>
                <a:cs typeface="Arial"/>
              </a:rPr>
              <a:t>Учитель: </a:t>
            </a:r>
            <a:r>
              <a:rPr lang="ru-RU" sz="2400" dirty="0" err="1" smtClean="0">
                <a:solidFill>
                  <a:srgbClr val="373435"/>
                </a:solidFill>
                <a:latin typeface="Arial"/>
                <a:cs typeface="Arial"/>
              </a:rPr>
              <a:t>Норкобилова</a:t>
            </a:r>
            <a:r>
              <a:rPr lang="ru-RU" sz="2400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ru-RU" sz="2400" dirty="0" err="1" smtClean="0">
                <a:solidFill>
                  <a:srgbClr val="373435"/>
                </a:solidFill>
                <a:latin typeface="Arial"/>
                <a:cs typeface="Arial"/>
              </a:rPr>
              <a:t>Нигора</a:t>
            </a:r>
            <a:r>
              <a:rPr lang="ru-RU" sz="2400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ru-RU" sz="2400" dirty="0" err="1" smtClean="0">
                <a:solidFill>
                  <a:srgbClr val="373435"/>
                </a:solidFill>
                <a:latin typeface="Arial"/>
                <a:cs typeface="Arial"/>
              </a:rPr>
              <a:t>Бахтиёровна</a:t>
            </a:r>
            <a:endParaRPr sz="2400" dirty="0">
              <a:latin typeface="Arial"/>
              <a:cs typeface="Arial"/>
            </a:endParaRPr>
          </a:p>
          <a:p>
            <a:pPr marL="68440">
              <a:lnSpc>
                <a:spcPts val="4151"/>
              </a:lnSpc>
            </a:pPr>
            <a:endParaRPr sz="3698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84067987-1644-49AF-8501-9EF4CBC0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10" y="2786058"/>
            <a:ext cx="7215238" cy="142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3600"/>
              </a:lnSpc>
              <a:spcBef>
                <a:spcPts val="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Русский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язык как развивающееся явление.</a:t>
            </a:r>
            <a:endParaRPr lang="ru-RU" altLang="ru-RU" sz="4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4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8" name="Picture 2" descr="C:\Users\user\Desktop\к презентациям\логопи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9206" y="3500438"/>
            <a:ext cx="2714612" cy="2944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storage.myseldon.com/news_pict_03/03E6CEF938EB18856082D1A2AC6B13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546" y="0"/>
            <a:ext cx="2357454" cy="1914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6" y="285728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 с толковым словарем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9522" y="1447800"/>
            <a:ext cx="8858312" cy="4572000"/>
          </a:xfrm>
        </p:spPr>
        <p:txBody>
          <a:bodyPr>
            <a:normAutofit/>
          </a:bodyPr>
          <a:lstStyle/>
          <a:p>
            <a:pPr indent="27432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Спутник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тот, кто совершает путь, едет или идет вместе с кем-либо. </a:t>
            </a:r>
          </a:p>
          <a:p>
            <a:pPr indent="27432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Спутник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космический летательный аппарат. </a:t>
            </a:r>
          </a:p>
          <a:p>
            <a:pPr indent="27432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общественный транспорт в к. XIX – н. ХХ вв., представляющий собой специальный вагон, движущийся по рельсам, который тянут лошади. </a:t>
            </a:r>
          </a:p>
          <a:p>
            <a:pPr indent="27432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Ям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почтовая станция. </a:t>
            </a:r>
          </a:p>
          <a:p>
            <a:pPr indent="274320" algn="just" fontAlgn="base">
              <a:buNone/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Ликбез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- 1. Ликвидация безграмотности 2.перен. Сообщение самых необходимых, начальных сведений о чём-н., обучение элементарным навыкам.</a:t>
            </a:r>
          </a:p>
          <a:p>
            <a:endParaRPr lang="ru-RU" dirty="0"/>
          </a:p>
        </p:txBody>
      </p:sp>
      <p:pic>
        <p:nvPicPr>
          <p:cNvPr id="93188" name="Picture 4" descr="https://avatars.mds.yandex.net/get-pdb/1684402/638b6490-4574-4554-bc5e-43f651d9b74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900" y="2071678"/>
            <a:ext cx="2223860" cy="1486280"/>
          </a:xfrm>
          <a:prstGeom prst="rect">
            <a:avLst/>
          </a:prstGeom>
          <a:noFill/>
        </p:spPr>
      </p:pic>
      <p:pic>
        <p:nvPicPr>
          <p:cNvPr id="93190" name="Picture 6" descr="https://upload.wikimedia.org/wikipedia/commons/thumb/2/21/%D0%91%D1%8B%D0%B2%D1%88%D0%B5%D0%B5_%D0%B7%D0%B4%D0%B0%D0%BD%D0%B8%D0%B5_%D0%BF%D0%BE%D1%87%D1%82%D0%BE%D0%B2%D0%BE%D0%B9_%D1%81%D1%82%D0%B0%D0%BD%D1%86%D0%B8%D0%B8_%D0%B2_%D1%81%D0%B5%D0%BB%D0%B5_%D0%AF%D0%BC.jpg/1024px-%D0%91%D1%8B%D0%B2%D1%88%D0%B5%D0%B5_%D0%B7%D0%B4%D0%B0%D0%BD%D0%B8%D0%B5_%D0%BF%D0%BE%D1%87%D1%82%D0%BE%D0%B2%D0%BE%D0%B9_%D1%81%D1%82%D0%B0%D0%BD%D1%86%D0%B8%D0%B8_%D0%B2_%D1%81%D0%B5%D0%BB%D0%B5_%D0%AF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24" y="4357694"/>
            <a:ext cx="2236103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Устаревшие слова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85926"/>
            <a:ext cx="5857916" cy="3767150"/>
          </a:xfrm>
        </p:spPr>
        <p:txBody>
          <a:bodyPr>
            <a:normAutofit/>
          </a:bodyPr>
          <a:lstStyle/>
          <a:p>
            <a:pPr indent="457200" algn="just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Архаизмы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-слова, вышедшие из употребления и замененные другими словами.</a:t>
            </a:r>
          </a:p>
          <a:p>
            <a:pPr indent="457200" algn="just">
              <a:buNone/>
            </a:pPr>
            <a:r>
              <a:rPr lang="ru-RU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Выя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-шея,</a:t>
            </a:r>
          </a:p>
          <a:p>
            <a:pPr indent="457200" algn="just">
              <a:buNone/>
            </a:pPr>
            <a:r>
              <a:rPr lang="ru-RU" sz="28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шуица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-левая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рука,</a:t>
            </a:r>
          </a:p>
          <a:p>
            <a:pPr indent="457200" algn="just">
              <a:buNone/>
            </a:pPr>
            <a:r>
              <a:rPr lang="ru-RU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ланиты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-щеки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0314" y="1857364"/>
            <a:ext cx="5310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Историзмы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-слова, ушедшие из языка в связи с исчезновением тех реалий, которые они обозначали.</a:t>
            </a:r>
          </a:p>
          <a:p>
            <a:pPr algn="just"/>
            <a:r>
              <a:rPr lang="ru-RU" sz="28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Опричнина, княжна, околоточный, армяк.</a:t>
            </a:r>
          </a:p>
        </p:txBody>
      </p:sp>
      <p:pic>
        <p:nvPicPr>
          <p:cNvPr id="19457" name="Picture 1" descr="C:\Users\user\Desktop\к презентациям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18" y="4500570"/>
            <a:ext cx="4429156" cy="18442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 с предложением</a:t>
            </a: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5274" y="1928802"/>
            <a:ext cx="10987126" cy="4572000"/>
          </a:xfrm>
        </p:spPr>
        <p:txBody>
          <a:bodyPr/>
          <a:lstStyle/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Язык вид..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изм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няется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 каждым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пок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лением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Только в суете быта люди (не)зам..чают пр..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шельцев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274320" algn="just"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Язык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вид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изм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няется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 каждым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пок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лением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Только в суете быта люди не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зам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чают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пр</a:t>
            </a:r>
            <a:r>
              <a:rPr lang="ru-RU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шельцев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Язык – живой развивающийся организм </a:t>
            </a:r>
            <a:endParaRPr lang="ru-RU" sz="3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66778" y="1714488"/>
            <a:ext cx="103632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Какие изменения происходят в языке? </a:t>
            </a:r>
          </a:p>
        </p:txBody>
      </p:sp>
      <p:pic>
        <p:nvPicPr>
          <p:cNvPr id="17409" name="Picture 1" descr="C:\Users\user\Desktop\к презентациям\2639140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4" y="2571744"/>
            <a:ext cx="3714776" cy="3657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53124" y="2714620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Графические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Фонетические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Лексические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Грамматические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Исторические изменения в графике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66976" y="1447800"/>
            <a:ext cx="8915424" cy="3481398"/>
          </a:xfrm>
        </p:spPr>
        <p:txBody>
          <a:bodyPr>
            <a:normAutofit/>
          </a:bodyPr>
          <a:lstStyle/>
          <a:p>
            <a:pPr indent="27432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Какой азбукой мы пользуемся? </a:t>
            </a:r>
          </a:p>
          <a:p>
            <a:pPr indent="274320"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Кириллицей </a:t>
            </a:r>
          </a:p>
          <a:p>
            <a:pPr indent="27432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Почему она так называется?  </a:t>
            </a:r>
          </a:p>
          <a:p>
            <a:pPr indent="27432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Ее создатели – болгарские монахи Кирилл и</a:t>
            </a:r>
          </a:p>
          <a:p>
            <a:pPr indent="27432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Мефодий </a:t>
            </a:r>
          </a:p>
          <a:p>
            <a:pPr indent="27432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Когда была создана кириллица?</a:t>
            </a:r>
          </a:p>
          <a:p>
            <a:pPr indent="274320"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863 г. </a:t>
            </a:r>
          </a:p>
          <a:p>
            <a:pPr indent="27432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70" name="Picture 2" descr="https://i.pinimg.com/originals/22/34/88/223488048c98235747982b4d0c6bb1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52" y="3643314"/>
            <a:ext cx="1932260" cy="2791442"/>
          </a:xfrm>
          <a:prstGeom prst="rect">
            <a:avLst/>
          </a:prstGeom>
          <a:noFill/>
        </p:spPr>
      </p:pic>
      <p:pic>
        <p:nvPicPr>
          <p:cNvPr id="83972" name="Picture 4" descr="https://sticker-na-auto.ru/images/product/l/4819b63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84" y="1643050"/>
            <a:ext cx="2607348" cy="2469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66844" y="5286388"/>
            <a:ext cx="739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432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24 мая – День славянской письменности.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100584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Исторические изменения в фонетике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5274" y="1785926"/>
            <a:ext cx="10987126" cy="457200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Древнерусский язык был очень звучным, мелодичным, в нем было 11 гласных звуков. Например: Ђ (ять) - [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] К XVII в. звук утратился, но до начала ХХ в. букву продолжали писать, и ученики запоминали ряды слов с ятем: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БЂдный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блЂдный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бЂлый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бЂс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убЂжал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рЂчку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лЂс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indent="27432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Буквы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ерь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ъ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(ер) до XIII в. обозначали особые гласные звуки - редуцированные, которые затем в одних позициях усилились и совпали с е, и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или о, а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ъ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 Например: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Бърьвьно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бревно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Съдоровъ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здоров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6" name="Picture 2" descr="https://cdn.turkaramamotoru.com/uk/russkij-narod-5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" y="214291"/>
            <a:ext cx="1428760" cy="15859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Исторические изменения в лексике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9588" y="1428736"/>
            <a:ext cx="10987126" cy="457200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Значение слова может сужаться и расширяться. Например: </a:t>
            </a:r>
          </a:p>
          <a:p>
            <a:pPr indent="274320" algn="just">
              <a:buNone/>
            </a:pP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Палец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– первоначально «большой палец руки».</a:t>
            </a:r>
          </a:p>
          <a:p>
            <a:pPr indent="274320" algn="just">
              <a:buNone/>
            </a:pP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Порох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– в древнерусском языке «вещество, состоящее из мелких частиц, пыль» (ср. порошок, запорошить, пороша). </a:t>
            </a:r>
          </a:p>
        </p:txBody>
      </p:sp>
      <p:pic>
        <p:nvPicPr>
          <p:cNvPr id="80898" name="Picture 2" descr="http://i.mycdn.me/i?r=AzEPZsRbOZEKgBhR0XGMT1RkjLmj5my7yf1NSXTInYcGF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48" y="4664872"/>
            <a:ext cx="2424106" cy="1818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Этимология – наука о происхождении слов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480" y="1714488"/>
            <a:ext cx="8077184" cy="4572000"/>
          </a:xfrm>
        </p:spPr>
        <p:txBody>
          <a:bodyPr/>
          <a:lstStyle/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Какого цвета должны быть чернила? Почему висок, ветчина так называются? Из-под мышек – при чем здесь мыши?</a:t>
            </a:r>
          </a:p>
          <a:p>
            <a:endParaRPr lang="ru-RU" dirty="0"/>
          </a:p>
        </p:txBody>
      </p:sp>
      <p:pic>
        <p:nvPicPr>
          <p:cNvPr id="79874" name="Picture 2" descr="http://i.mycdn.me/i?r=AzEPZsRbOZEKgBhR0XGMT1RktJJ-5sONM20Upt7GU7TtU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84" y="1643051"/>
            <a:ext cx="2857520" cy="2143140"/>
          </a:xfrm>
          <a:prstGeom prst="rect">
            <a:avLst/>
          </a:prstGeom>
          <a:noFill/>
        </p:spPr>
      </p:pic>
      <p:pic>
        <p:nvPicPr>
          <p:cNvPr id="79876" name="Picture 4" descr="https://img11.postila.ru/data/44/78/ea/2b/4478ea2b928c8caf51defb828f04b8dd0004d6c3c35618e6370aeaa1b5ea74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92" y="3857628"/>
            <a:ext cx="3053103" cy="19570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52464" y="4214818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Этимология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(греч.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Etymon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правда, истина +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logos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понятие, слово) наука о происхождении слов.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C:\Users\user\Desktop\к презентациям\61fabeece78d4a6ca5091089f97d18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28" y="4714884"/>
            <a:ext cx="1753126" cy="20002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Изменения в грамматике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3836" y="1447800"/>
            <a:ext cx="11058564" cy="457200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Грамматические категории языка тоже изменяются, хотя и не так быстро. Например: имя существительное в древнерусском языке имело три формы числа, шесть типов склонения, семь падежей; глагол – восемь времен и несколько неличных форм (причастие, инфинитив, супин).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Славянские языки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41"/>
          <p:cNvGraphicFramePr>
            <a:graphicFrameLocks/>
          </p:cNvGraphicFramePr>
          <p:nvPr/>
        </p:nvGraphicFramePr>
        <p:xfrm>
          <a:off x="595274" y="1428736"/>
          <a:ext cx="11287204" cy="5160172"/>
        </p:xfrm>
        <a:graphic>
          <a:graphicData uri="http://schemas.openxmlformats.org/drawingml/2006/table">
            <a:tbl>
              <a:tblPr/>
              <a:tblGrid>
                <a:gridCol w="5172863"/>
                <a:gridCol w="6114341"/>
              </a:tblGrid>
              <a:tr h="125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Восточнославянская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русский, украинский, белорусский</a:t>
                      </a: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Западнославянская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польский,  серболужицкие  языки, чешский, словацкий и мертвый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полабский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язык, полностью исчезнувший к концу XVIII века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южнославянская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болгарский, македонский, сербскохорватский, словенский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Самостоятельные части речи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704368"/>
              </p:ext>
            </p:extLst>
          </p:nvPr>
        </p:nvGraphicFramePr>
        <p:xfrm>
          <a:off x="881026" y="142873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Почему славянские языки называют родственными?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219200" y="1447800"/>
          <a:ext cx="1066327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fs.znanio.ru/methodology/images/d6/b9/d6b9b71b21fb8427a2642f6d56276321811d8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Синквейн</a:t>
            </a:r>
            <a:endParaRPr lang="ru-RU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6646" y="1500174"/>
            <a:ext cx="11715832" cy="4572000"/>
          </a:xfrm>
        </p:spPr>
        <p:txBody>
          <a:bodyPr>
            <a:normAutofit fontScale="25000" lnSpcReduction="20000"/>
          </a:bodyPr>
          <a:lstStyle/>
          <a:p>
            <a:pPr indent="342900" algn="just">
              <a:buNone/>
            </a:pP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 - стихотворение из пяти строк, написанное по определенным правилам.</a:t>
            </a:r>
          </a:p>
          <a:p>
            <a:pPr indent="342900" algn="just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1 строка - заголовок, в который вносится ключевое слово, понятие, тема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синквейна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, выраженное в форме с у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щ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е с т в и т е л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ь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о г о. </a:t>
            </a:r>
          </a:p>
          <a:p>
            <a:pPr indent="342900" algn="just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2 строка - два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и л а г а т е л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ь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ы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 х.</a:t>
            </a:r>
          </a:p>
          <a:p>
            <a:pPr indent="342900" algn="just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3 строка - три г л а г о л а. </a:t>
            </a:r>
          </a:p>
          <a:p>
            <a:pPr indent="342900" algn="just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4 строка – предложение, несущее определенный смысл.</a:t>
            </a:r>
          </a:p>
          <a:p>
            <a:pPr indent="342900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5 строка – вывод.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66778" y="1000108"/>
            <a:ext cx="10363200" cy="4572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Язык</a:t>
            </a:r>
            <a:endParaRPr lang="ru-RU" sz="5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5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Могучий, великий</a:t>
            </a:r>
            <a:endParaRPr lang="ru-RU" sz="5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5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Учит, изменяется, развивается</a:t>
            </a:r>
            <a:endParaRPr lang="ru-RU" sz="5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5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Живет вместе с народом</a:t>
            </a:r>
            <a:endParaRPr lang="ru-RU" sz="5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5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Жизнь</a:t>
            </a:r>
            <a:endParaRPr lang="ru-RU" sz="5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5777" name="Picture 1" descr="C:\Users\user\Desktop\к презентациям\73965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586" y="4286256"/>
            <a:ext cx="2219970" cy="22669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 презентациям\535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0842" y="357166"/>
            <a:ext cx="1428760" cy="142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Подведём итоги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5274" y="1447800"/>
            <a:ext cx="10987126" cy="4572000"/>
          </a:xfrm>
        </p:spPr>
        <p:txBody>
          <a:bodyPr/>
          <a:lstStyle/>
          <a:p>
            <a:pPr indent="274320" algn="just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Вспомнили, какие части речи относятся к самостоятельным и служебным</a:t>
            </a:r>
          </a:p>
          <a:p>
            <a:pPr indent="274320" algn="just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Разобрали, что такое неологизмы, архаизмы и историзмы</a:t>
            </a:r>
          </a:p>
          <a:p>
            <a:pPr indent="274320" algn="just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Узнали, какие изменения происходят в языке</a:t>
            </a:r>
          </a:p>
          <a:p>
            <a:pPr indent="274320" algn="just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Определили, к какой группе славянских языков относится русский язык и почему славянские языки называют родственными</a:t>
            </a:r>
          </a:p>
          <a:p>
            <a:pPr indent="274320" algn="just">
              <a:buAutoNum type="arabicPeriod"/>
            </a:pPr>
            <a:endParaRPr lang="ru-RU" dirty="0" smtClean="0"/>
          </a:p>
          <a:p>
            <a:pPr indent="274320" algn="just">
              <a:buAutoNum type="arabicPeriod"/>
            </a:pPr>
            <a:endParaRPr lang="ru-RU" dirty="0" smtClean="0"/>
          </a:p>
          <a:p>
            <a:pPr indent="274320" algn="just">
              <a:buAutoNum type="arabicPeriod"/>
            </a:pPr>
            <a:endParaRPr lang="ru-RU" dirty="0" smtClean="0"/>
          </a:p>
          <a:p>
            <a:pPr indent="274320" algn="just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Задание на дом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Выполнить 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упражнение 6 (страница 5)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8CE8633-7912-409D-B255-AC53E350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66" y="2643182"/>
            <a:ext cx="6215106" cy="3321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er\Desktop\к презентациям\Screenshot_17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72" y="500042"/>
            <a:ext cx="2500298" cy="158120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Служебные части речи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228649"/>
              </p:ext>
            </p:extLst>
          </p:nvPr>
        </p:nvGraphicFramePr>
        <p:xfrm>
          <a:off x="881026" y="2071678"/>
          <a:ext cx="9901270" cy="381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960" y="571480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Говоря строго, язык никогда не устанавливается окончательно: он непрестанно живёт и движется, развиваясь и совершенствуясь. 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…Язык идёт вместе с жизнью народа.</a:t>
            </a:r>
          </a:p>
          <a:p>
            <a:pPr algn="just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3600" dirty="0" smtClean="0">
                <a:latin typeface="Arial" pitchFamily="34" charset="0"/>
                <a:cs typeface="Arial" pitchFamily="34" charset="0"/>
              </a:rPr>
              <a:t>В. Г. Белинский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s://avatars.mds.yandex.net/get-pdb/1749846/e25c37bf-e255-4f40-88f1-b5a2de82a560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40" y="785794"/>
            <a:ext cx="3357586" cy="4925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13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C:\Users\user\Desktop\к презентациям\1544028067_hello_html_16e8489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2" y="1785926"/>
            <a:ext cx="5524512" cy="4143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Словарная работа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66712" y="1785926"/>
            <a:ext cx="5357850" cy="4572000"/>
          </a:xfrm>
        </p:spPr>
        <p:txBody>
          <a:bodyPr/>
          <a:lstStyle/>
          <a:p>
            <a:pPr indent="274320" algn="just" fontAlgn="base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Эпиграф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предпосланный произведению или его части текст, которым автор поясняет, выражает свой замысел, свою цель, ведущую идею. Помещается в верхнем правом углу.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9522" y="500042"/>
            <a:ext cx="11272878" cy="5929354"/>
          </a:xfrm>
        </p:spPr>
        <p:txBody>
          <a:bodyPr>
            <a:normAutofit lnSpcReduction="10000"/>
          </a:bodyPr>
          <a:lstStyle/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Все в природе непрерывно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развивается. Развивается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человек — развиваются его отношения с миром, с окружающими его людьми. </a:t>
            </a:r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Язык — тоже живое, развивающееся явление.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Он формируется, живет и даже может умереть, как это случилось с древнегреческим и латинским языками. Их называют 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мертвыми, или классическими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Но ничто в природе не исчезает бесследно. </a:t>
            </a:r>
          </a:p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Русский язык освоил иноязычные корни, приспособил к своей фонетике, оформил по законам своей грамматики. Еще недавно таких слов, как мобильник, компьютер, дисковод, Интернет и т. п., в русском языке не было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C:\Users\user\Desktop\к презентациям\2639140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5" y="357166"/>
            <a:ext cx="2902168" cy="2857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09852" y="500042"/>
            <a:ext cx="9144064" cy="4572000"/>
          </a:xfrm>
        </p:spPr>
        <p:txBody>
          <a:bodyPr/>
          <a:lstStyle/>
          <a:p>
            <a:pPr indent="274320" algn="just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Неологизмы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- (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tooltip="Древнегреческий язык"/>
              </a:rPr>
              <a:t>др.-греч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tooltip="Древнегреческий язык"/>
              </a:rPr>
              <a:t>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νέος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— новый + 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λόγος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— слово) — </a:t>
            </a:r>
            <a:r>
              <a:rPr lang="ru-RU" sz="3200" dirty="0" err="1" smtClean="0">
                <a:latin typeface="Arial" pitchFamily="34" charset="0"/>
                <a:cs typeface="Arial" pitchFamily="34" charset="0"/>
                <a:hlinkClick r:id="rId4" tooltip="Слово"/>
              </a:rPr>
              <a:t>слово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3200" dirty="0" smtClean="0">
                <a:latin typeface="Arial" pitchFamily="34" charset="0"/>
                <a:cs typeface="Arial" pitchFamily="34" charset="0"/>
                <a:hlinkClick r:id="rId5" tooltip="Значение"/>
              </a:rPr>
              <a:t>значение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слова или </a:t>
            </a:r>
            <a:r>
              <a:rPr lang="ru-RU" sz="3200" dirty="0" smtClean="0">
                <a:latin typeface="Arial" pitchFamily="34" charset="0"/>
                <a:cs typeface="Arial" pitchFamily="34" charset="0"/>
                <a:hlinkClick r:id="rId6" tooltip="Словосочетание"/>
              </a:rPr>
              <a:t>словосочетание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недавно появившееся в </a:t>
            </a:r>
            <a:r>
              <a:rPr lang="ru-RU" sz="3200" dirty="0" smtClean="0">
                <a:latin typeface="Arial" pitchFamily="34" charset="0"/>
                <a:cs typeface="Arial" pitchFamily="34" charset="0"/>
                <a:hlinkClick r:id="rId7" tooltip="Язык"/>
              </a:rPr>
              <a:t>языке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(новообразованное, отсутствовавшее ранее). </a:t>
            </a:r>
          </a:p>
          <a:p>
            <a:pPr indent="274320" algn="just">
              <a:buNone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150" y="3786190"/>
            <a:ext cx="10572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Причины: </a:t>
            </a:r>
          </a:p>
          <a:p>
            <a:pPr indent="274320" algn="just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Изменения в общественном устройстве </a:t>
            </a:r>
          </a:p>
          <a:p>
            <a:pPr indent="274320" algn="just">
              <a:buFont typeface="Wingdings" pitchFamily="2" charset="2"/>
              <a:buChar char="Ø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Развитие науки и техники</a:t>
            </a:r>
          </a:p>
          <a:p>
            <a:pPr lvl="0" indent="274320" algn="just">
              <a:buNone/>
            </a:pP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Мерчендайзинг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, провайдер.</a:t>
            </a:r>
          </a:p>
        </p:txBody>
      </p:sp>
      <p:pic>
        <p:nvPicPr>
          <p:cNvPr id="68613" name="Picture 5" descr="https://demotivation.ru/wp-content/uploads/2020/04/zemly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39206" y="3643314"/>
            <a:ext cx="2816180" cy="21121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95406" y="928670"/>
            <a:ext cx="8591576" cy="4572000"/>
          </a:xfrm>
        </p:spPr>
        <p:txBody>
          <a:bodyPr>
            <a:noAutofit/>
          </a:bodyPr>
          <a:lstStyle/>
          <a:p>
            <a:pPr indent="27432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 в литературном произведении автор использует изобретенное им слово, возникает  </a:t>
            </a:r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авторский неологизм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Эти слова со временем могут стать привычными и войти в язык. Так слова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маятник, созвездие,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чертеж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появились в языке благодаря работам М.В.Ломоносова. А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трогательный, рассеянность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творчеству Н.М.Карамзина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404" y="214290"/>
            <a:ext cx="16589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4929198"/>
            <a:ext cx="12668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0960" y="3571876"/>
            <a:ext cx="6643734" cy="294799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Еще раньше в русский язык вошли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слова 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«гавань», 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«матрос».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Эти голландские слова понадобились для обозначения новых понятий при Петре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который сделал Россию морской державой.</a:t>
            </a:r>
          </a:p>
          <a:p>
            <a:endParaRPr lang="ru-RU" dirty="0"/>
          </a:p>
        </p:txBody>
      </p:sp>
      <p:pic>
        <p:nvPicPr>
          <p:cNvPr id="1026" name="Picture 2" descr="https://mtdata.ru/u23/photoDAB7/20194907606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8" y="3357227"/>
            <a:ext cx="4440761" cy="29628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3836" y="642918"/>
            <a:ext cx="110728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Образуются новые явления, новые предметы, возникает необходимость обозначить, назвать эти новые понятия.</a:t>
            </a:r>
          </a:p>
          <a:p>
            <a:pPr indent="27432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Новые слова часто с трудом приживаются в языке, у них немало противников. Например, привычное и необходимое нам слово 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«чемпион»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было в штыки воспринято А. П. Чеховым: оно резало ему слух. Когда-то слова 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«промышленность»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«общество»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были неологизмами. 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</TotalTime>
  <Words>968</Words>
  <Application>Microsoft Office PowerPoint</Application>
  <PresentationFormat>Широкоэкранный</PresentationFormat>
  <Paragraphs>121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Cambria</vt:lpstr>
      <vt:lpstr>Franklin Gothic Book</vt:lpstr>
      <vt:lpstr>Perpetua</vt:lpstr>
      <vt:lpstr>Wingdings</vt:lpstr>
      <vt:lpstr>Wingdings 2</vt:lpstr>
      <vt:lpstr>1_Тема Office</vt:lpstr>
      <vt:lpstr>Справедливость</vt:lpstr>
      <vt:lpstr>Презентация PowerPoint</vt:lpstr>
      <vt:lpstr>Самостоятельные части речи</vt:lpstr>
      <vt:lpstr>Служебные части речи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толковым словарем</vt:lpstr>
      <vt:lpstr>Устаревшие слова</vt:lpstr>
      <vt:lpstr>Работа с предложением</vt:lpstr>
      <vt:lpstr>Язык – живой развивающийся организм </vt:lpstr>
      <vt:lpstr>Исторические изменения в графике</vt:lpstr>
      <vt:lpstr>Исторические изменения в фонетике</vt:lpstr>
      <vt:lpstr>Исторические изменения в лексике</vt:lpstr>
      <vt:lpstr>Этимология – наука о происхождении слов</vt:lpstr>
      <vt:lpstr>Изменения в грамматике</vt:lpstr>
      <vt:lpstr>Славянские языки</vt:lpstr>
      <vt:lpstr>Почему славянские языки называют родственными?</vt:lpstr>
      <vt:lpstr>Презентация PowerPoint</vt:lpstr>
      <vt:lpstr>Синквейн</vt:lpstr>
      <vt:lpstr>Презентация PowerPoint</vt:lpstr>
      <vt:lpstr>Подведём итоги</vt:lpstr>
      <vt:lpstr>Задание на дом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Kompyuter-5</cp:lastModifiedBy>
  <cp:revision>296</cp:revision>
  <dcterms:created xsi:type="dcterms:W3CDTF">2013-08-20T23:50:31Z</dcterms:created>
  <dcterms:modified xsi:type="dcterms:W3CDTF">2020-08-21T09:00:43Z</dcterms:modified>
</cp:coreProperties>
</file>