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5" r:id="rId2"/>
    <p:sldId id="325" r:id="rId3"/>
    <p:sldId id="374" r:id="rId4"/>
    <p:sldId id="400" r:id="rId5"/>
    <p:sldId id="401" r:id="rId6"/>
    <p:sldId id="402" r:id="rId7"/>
    <p:sldId id="406" r:id="rId8"/>
    <p:sldId id="405" r:id="rId9"/>
    <p:sldId id="407" r:id="rId10"/>
    <p:sldId id="410" r:id="rId11"/>
    <p:sldId id="408" r:id="rId12"/>
    <p:sldId id="423" r:id="rId13"/>
    <p:sldId id="412" r:id="rId14"/>
    <p:sldId id="409" r:id="rId15"/>
    <p:sldId id="414" r:id="rId16"/>
    <p:sldId id="415" r:id="rId17"/>
    <p:sldId id="413" r:id="rId18"/>
    <p:sldId id="419" r:id="rId19"/>
    <p:sldId id="418" r:id="rId20"/>
    <p:sldId id="424" r:id="rId21"/>
    <p:sldId id="416" r:id="rId22"/>
    <p:sldId id="425" r:id="rId23"/>
    <p:sldId id="426" r:id="rId24"/>
    <p:sldId id="427" r:id="rId25"/>
    <p:sldId id="428" r:id="rId26"/>
    <p:sldId id="417" r:id="rId27"/>
    <p:sldId id="420" r:id="rId28"/>
    <p:sldId id="421" r:id="rId29"/>
    <p:sldId id="404" r:id="rId30"/>
    <p:sldId id="1386" r:id="rId31"/>
    <p:sldId id="13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364" autoAdjust="0"/>
  </p:normalViewPr>
  <p:slideViewPr>
    <p:cSldViewPr snapToGrid="0" showGuides="1">
      <p:cViewPr varScale="1">
        <p:scale>
          <a:sx n="114" d="100"/>
          <a:sy n="114" d="100"/>
        </p:scale>
        <p:origin x="678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59C-E3E6-4A8C-BF4E-56AA33C3D1ED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14E7-E80F-445F-8CEA-8A1D26290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3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7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84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3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7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72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8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41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1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16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3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0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06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46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41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22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3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42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0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1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8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3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6A4E2-6E3B-4F80-92F5-8AC04C78A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BC2B6-21C9-4ADD-8169-4C37804D2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282E3-1461-4631-8C47-5B826994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7D8D4-F5BF-4AC5-A11E-4406A82E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25FCE-9496-430E-8644-C72C8B47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6EB36-88D6-4DB2-8F28-EA1F67AE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CF73EC-C874-4307-A8D5-0C93BD6A8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2908F-65E5-450D-B3C2-682F34A0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2BECB-B562-4A1F-9FAA-0E5DAD14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B7642-083F-40A4-8A93-DDE8A549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3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96924A-DA88-4CE8-9AD8-3F6ECC83B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9B13E-3055-43E8-9581-CA9CB73B0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F457-44B0-4F36-B253-689772AA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449A0-07E4-4DE1-992E-E3220257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32797-B7A4-4257-99F5-7ED9F0DF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0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618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12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2CCB9-408F-4407-8B1A-3139F2ED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9C50D-5AE0-4960-B912-EBC3BA83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64867-1C7B-46F9-981F-0F2734A8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4FC82-1446-46FE-97F2-010EA65E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5EB0A-4BC1-48ED-B24A-997C47C6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CFB04-1612-4AE2-AA12-3B9FA8EA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DE45A-C0E9-410B-9922-00ACB22B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AFC13-2236-47BF-8D35-3E0BA9AA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CBC58-3E31-42CA-8157-64711B57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37548-AF2C-4B47-8AA5-C53465FA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2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9857-BA28-45C8-AE6A-2C23C446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4DE76-091D-46ED-A615-A16DBAE37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DAF01-AFBF-41AD-A074-330FCE1C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CF596-70F7-401E-A997-267B9F5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3FE79-4232-4DEF-95E0-A70D1AB9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DA297-9B36-4CE1-8FC9-8000EE86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4CC5E-ADEA-4E3B-BF7C-9639676C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7C627-E613-4DC6-938C-6404EA250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A0316-B264-4F2C-84B2-20117B7C1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6FEFBB-C99B-48BE-8905-BD95A2561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77BCE-3948-4DB1-9B42-EBEC03CB9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5F81FF-E29D-49E7-BA2B-7DA23FB8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883AD-0BAC-44B5-938D-D193CFAF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A396F4-1A10-4050-9623-ED122D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E439-37B3-44BF-AF71-3E15B8DD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47E644-3E47-47E3-9D9D-9B424D0B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FDA0DD-BC16-468F-889B-7D24AE78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B881F2-B224-46BC-9B5E-AB1F7DBE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8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E8E962-F1C7-454D-A2ED-8F90E0CD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B306C4-7D52-4E8B-B0C1-D989CBBF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2EEF79-B9DE-438F-BD7B-6CB25DFD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B9726-E2A7-476A-8A57-F7A5C819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E5A6C-65A7-42BF-A791-8ACF5AC3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C1E39D-239E-41AF-B4A4-253DC4B9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011C5-5D2F-45DE-9E13-39A8E7F7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99047-0750-4C7E-8F8A-0D5AFF06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ACFA50-DE51-4239-954D-BBAE007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1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10066-7C2E-4F37-9F8A-40E60663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98FF3E-7EAF-4FA4-9CDE-445142B98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06CBC-9128-4B90-899E-D46DFD9B0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312989-9DE8-4B47-AAED-C604B89C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D090C0-75F0-4A2A-8103-E4D2FB7E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19708-01F3-44AC-ACF2-F07DDCC4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7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8DC19-9008-41F1-B3EC-C7A55CB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4D3B9-FF63-49B7-9A9B-67A950C43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2BA41-2889-4F6D-B42D-E4A8B0D91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B18E-9F7C-4329-8698-69D3A0899106}" type="datetimeFigureOut">
              <a:rPr lang="ru-RU" smtClean="0"/>
              <a:t>вт 05.01.21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7CDC5-3573-453A-9165-DED7A9055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79726-A94E-4E66-A268-6FC85A8E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A2BE-98D0-46C5-8103-9DCA3937F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4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0%B7%D0%BE%D1%82%D1%86%D0%BE%D0%B2%D1%89%D0%B8%D0%BD%D0%B0_(%D0%BF%D1%8C%D0%B5%D1%81%D0%B0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f/Chekhov_Birthhous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u.wikipedia.org/wiki/%D0%A2%D0%B0%D0%B3%D0%B0%D0%BD%D1%80%D0%BE%D0%B3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0%BC%D0%BD%D0%B0%D0%B7%D0%B8%D1%8F_%E2%84%96_2_%D0%B8%D0%BC._%D0%90._%D0%9F._%D0%A7%D0%B5%D1%85%D0%BE%D0%B2%D0%B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50019" y="2850260"/>
            <a:ext cx="5891307" cy="333841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Антон Павлович</a:t>
            </a:r>
          </a:p>
          <a:p>
            <a:pPr marL="38918">
              <a:spcBef>
                <a:spcPts val="233"/>
              </a:spcBef>
            </a:pPr>
            <a:r>
              <a:rPr lang="ru-RU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Чехов</a:t>
            </a:r>
          </a:p>
          <a:p>
            <a:pPr marL="38918">
              <a:spcBef>
                <a:spcPts val="233"/>
              </a:spcBef>
            </a:pP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6370" y="2996697"/>
            <a:ext cx="574502" cy="241716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30947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1"/>
            <a:ext cx="7542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Доктор ЧЕХОВ - 159 лет великому русскому Писателю и Гражданину...:  gala_gala15 — LiveJournal">
            <a:extLst>
              <a:ext uri="{FF2B5EF4-FFF2-40B4-BE49-F238E27FC236}">
                <a16:creationId xmlns:a16="http://schemas.microsoft.com/office/drawing/2014/main" id="{89ED32C3-104E-406B-A310-E40BADFE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21" y="2614676"/>
            <a:ext cx="4059959" cy="327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ЧЕХОВ-ГИМНАЗИСТ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6651" y="1422081"/>
            <a:ext cx="625710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Чехов-гимназист издавал юмористические журналы, придумывал подписи к рисункам, писал юмористические рассказы, сценки. Первая драма «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  <a:hlinkClick r:id="rId3" action="ppaction://hlinkfile" tooltip="Безотцовщина (пьеса)"/>
              </a:rPr>
              <a:t>Безотцовщина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» была написана 18-летним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А.П.Чеховым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в период учёбы в гимназии. </a:t>
            </a:r>
          </a:p>
        </p:txBody>
      </p:sp>
      <p:pic>
        <p:nvPicPr>
          <p:cNvPr id="8" name="Содержимое 4" descr="А. П. Чехов - гимназист (1875)"/>
          <p:cNvPicPr>
            <a:picLocks noGr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859548" y="1523345"/>
            <a:ext cx="3822700" cy="482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7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УЧЁБА В ТАГАНРОГСКОЙ ГИМНАЗИИ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1080576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Сводная ведомость успеваемости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1868 г. - 1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1869 г. - 2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1870 г. - 3 класс неудовлетворительно география и арифметика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1871 г. - 3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1872 г. - 4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1873 г. - 5 класс неудовлетворительно греческий язык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1874 г. - 5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1875 г. - 6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1876 г. - 7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1877 г. - 8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1878 г. - 9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1879 г. - 10 класс успешно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1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04362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ПЕРЕЕЗД СЕМЬИ ЧЕХОВЫХ В МОСКВУ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71154" y="1461271"/>
            <a:ext cx="654449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1876 г. произошел переезд семьи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А.П.Чеховых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Москву. Торговля в Таганроге стала убыточной, Павел Егорович разорился и вынужден был бежать от кредиторов.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Москве семья Чеховых долго, почти три года, живет в тяжкой бедности…</a:t>
            </a:r>
          </a:p>
        </p:txBody>
      </p:sp>
      <p:pic>
        <p:nvPicPr>
          <p:cNvPr id="11" name="Picture 2" descr="C:\Users\user\Desktop\Новая папка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3" y="1342858"/>
            <a:ext cx="3469415" cy="508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6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ОКОНЧАНИЕ ГИМНАЗИИ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6389" y="1407231"/>
            <a:ext cx="727601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В 1879 г.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окончил таганрогскую гимназию и поступил на медицинский факультет Московского университета.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	В Москве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начинает сотрудничать с юмористическими журналами. Он писал коротенькие рассказы, фельетоны. Подписывался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не своей фамилией, а псевдонимами: Антоша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Чехонте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Человек без селезенки, Брат своего брата. </a:t>
            </a:r>
          </a:p>
        </p:txBody>
      </p:sp>
      <p:pic>
        <p:nvPicPr>
          <p:cNvPr id="8" name="Picture 5" descr="Чехов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16" y="1632677"/>
            <a:ext cx="3643085" cy="439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6517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А.П.ЧЕХОВ - СТУДЕНТ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00751" y="2468623"/>
            <a:ext cx="530164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студент Московского университета медицинского факультета.</a:t>
            </a:r>
          </a:p>
        </p:txBody>
      </p:sp>
      <p:pic>
        <p:nvPicPr>
          <p:cNvPr id="8" name="Рисунок 4" descr="http://images.myshared.ru/7/836962/slide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3"/>
          <a:stretch/>
        </p:blipFill>
        <p:spPr bwMode="auto">
          <a:xfrm>
            <a:off x="7318106" y="1407231"/>
            <a:ext cx="4364142" cy="491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1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ПЕРВЫЕ ПРОИЗВЕДЕНИЯ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0609" y="2460170"/>
            <a:ext cx="603819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«Смерть чиновника», «Толстый и тонкий», «Хамелеон», «Хирургия», «Лошадиная фамилия», «Тоска», «Унтер Пришибеев», «Ванька», «Мальчики».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://www.cultradio.ru/videohosting_pictures/o/111/829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632677"/>
            <a:ext cx="3429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2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ДЕРЕВНЯ МЕЛИХОВО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485" y="2046514"/>
            <a:ext cx="548640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В 1892 г.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поселился под Москвой, в деревне Мелихово.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Писатель так обосновал свое решение: «Если я врач, то мне нужны больные и больница, если я литератор, то мне нужно жить в гуще народа».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1632677"/>
            <a:ext cx="523046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46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ВРАЧ В ДЕРЕВНЕ МЕЛИХОВО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588542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Живя в Мелихове,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, как врач, обслуживал двадцать пять деревень, четыре фабрики и монастырь. В 1892-1893 годы участвовал в борьбе с эпидемией холеры, на свои средства построил несколько школ для крестьянских детей, участвовал в создании библиотеки в Таганроге.</a:t>
            </a:r>
          </a:p>
        </p:txBody>
      </p:sp>
      <p:pic>
        <p:nvPicPr>
          <p:cNvPr id="8" name="Picture 3" descr="C:\Documents and Settings\Администратор\Рабочий стол\Без 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414" y="1407231"/>
            <a:ext cx="3641834" cy="496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870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ПОЕЗДКА НА ОСТРОВ САХАЛИН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3930" y="1422081"/>
            <a:ext cx="702252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1884 г. вышла первая книга рассказов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"Сказки Мельпомены", затем следуют "Пестрые рассказы" (1886 г.), "В сумерках" (1887 г.), "Хмурые люди" (1890 г.). Неудовлетворенность своим творчеством, своими знаниями, особенно знанием жизни, подвигает его на решение, удивившее современников, — ехать на остров Сахалин, остров царской каторги и ссылки. Это путешествие было подвигом писателя. </a:t>
            </a:r>
          </a:p>
        </p:txBody>
      </p:sp>
      <p:pic>
        <p:nvPicPr>
          <p:cNvPr id="8" name="Picture 2" descr="C:\Users\Денис\Desktop\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061" y="1741715"/>
            <a:ext cx="333574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4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ОСТРОВ САХАЛИН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343703"/>
            <a:ext cx="790738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Поездка через всю страну, пребывание на Сахалине, изучение жизни каторжан и ссыльных, проведенная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А.П.Чеховым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перепись населения Сахалина — все это оставило глубокий след в его творческом сознании. После возвращения он написал книгу "Остров Сахалин" (1893 — 1894 гг.); отразились сахалинские впечатления и в рассказах "В ссылке" (1892 г.), "Палата № 6". 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Поездка значительно ухудшила состояние здоровья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обострился туберкулезный процесс.</a:t>
            </a:r>
          </a:p>
        </p:txBody>
      </p:sp>
      <p:pic>
        <p:nvPicPr>
          <p:cNvPr id="10" name="Picture 2" descr="C:\Users\Денис\Desktop\1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648" y="1422081"/>
            <a:ext cx="3368222" cy="48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0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5273" y="1277258"/>
            <a:ext cx="11292858" cy="805848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Детство.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Родители. Семья Чеховых.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Образование.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Первые произведения.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Остров Сахалин.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Деревня Мелихово.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Личная жизнь.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Смерть писателя.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69" y="2990000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САХАЛИН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858124"/>
            <a:ext cx="67491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ближе познакомиться с жизнью поселенцев и ссыльных, он произвел перепись сахалинского населения. Через некоторое время появляются очерковые записки «Из Сибири» и «Остров Сахалин», а также такие произведения, как «Гусев», «Бабы»,  «В ссылке», «Рассказ неизвестного человека».</a:t>
            </a:r>
          </a:p>
        </p:txBody>
      </p:sp>
      <p:pic>
        <p:nvPicPr>
          <p:cNvPr id="8" name="Рисунок 3" descr="sahalin1_18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41" y="2181460"/>
            <a:ext cx="4514960" cy="321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47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1892 – 1896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40114"/>
            <a:ext cx="636439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1892 - 1898 гг. -  созданы:  «Палата № 6», «Человек в футляре», «Бабье царство», «Ионыч», «Крыжовник».</a:t>
            </a:r>
          </a:p>
          <a:p>
            <a:pPr algn="ctr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Написан большой «деревенский цикл» произведений, такие, как «Мужики», «На подводе», «Новая дача», «По делам службы», повесть «Три года», пьесы «Чайка», «Дядя Ваня».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9" name="Picture 6" descr="C:\Users\user\Desktop\Новая папк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524656"/>
            <a:ext cx="3415712" cy="486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2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ЯЛТА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32085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1897 г. у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резко обострился туберкулезный процесс, и он вынужден был лечь в больницу. По настоянию врачей осень и зиму 1897-1898 гг. писатель жил в Ницце, потом в Париже. В мае 1898 г. он возвращается на родину и едет в Мелихово, где живет до сентября, а затем едет в Ялту. </a:t>
            </a:r>
          </a:p>
        </p:txBody>
      </p:sp>
      <p:pic>
        <p:nvPicPr>
          <p:cNvPr id="8" name="Рисунок 3" descr="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29" y="1651247"/>
            <a:ext cx="4882001" cy="4177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8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ЛИЧНАЯ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712686"/>
            <a:ext cx="656759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1900-1901 гг.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находился в Ницце на лечении, потом уехал в Италию, а в феврале вернулся в Ялту.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мая 1901 г. Антон Павлович Чехов и ведущая актриса МХТ, первая исполнительница ролей в чеховских пьесах Ольга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Леонардовна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Книппер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обвенчались.</a:t>
            </a:r>
          </a:p>
        </p:txBody>
      </p:sp>
      <p:pic>
        <p:nvPicPr>
          <p:cNvPr id="9" name="Рисунок 3" descr="2065124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1525613"/>
            <a:ext cx="3365562" cy="491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06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ЛИЧНАЯ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397727"/>
            <a:ext cx="7692071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Супруги не виделись по несколько месяцев, так как Ольга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Леонардовна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была занята в театре, а Чехов вынужден был находиться в Ялте по предписанию врачей. 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1904 г. была поставлена еще одна пьеса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«Вишневый сад». Это было последнее произведение Антона Павловича Чехова. </a:t>
            </a:r>
          </a:p>
        </p:txBody>
      </p:sp>
      <p:pic>
        <p:nvPicPr>
          <p:cNvPr id="8" name="Рисунок 3" descr="1647944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60" y="1413621"/>
            <a:ext cx="3379788" cy="47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6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СМЕРТЬ А.П.ЧЕХОВА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6648" y="1669849"/>
            <a:ext cx="700883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Туберкулезный процесс усилился настолько, что в мае 1904 г.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покинул Ялту и вместе с женой уехал в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Баденвейлер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знаменитый курорт на юге Германии.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ночь на 2 июля скончался. 9 июля 1904 г. - похоронен в Москве на Новодевичьем кладбище.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Денис\Desktop\14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42" y="1407231"/>
            <a:ext cx="3396926" cy="499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86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ПСЕВДОНИМЫ А.П.ЧЕХОВА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0012" y="1611086"/>
            <a:ext cx="5457372" cy="4741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Антоша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Антоша, Ан. Ч., Антоша Ч.,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Дон Антонио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Человек без селезенки,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Г.Балдастов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Прозаический поэт …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«Словаре псевдонимов»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И.Ф.Масанова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зафиксировано                      45 псевдонимов писателя.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27" y="1735818"/>
            <a:ext cx="3071812" cy="406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07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ТВОРЧЕСТВО А.П.ЧЕХОВА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8" name="Рисунок 4" descr="http://uslide.ru/images/12/18641/960/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" y="1407231"/>
            <a:ext cx="7094846" cy="51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68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4" y="283636"/>
            <a:ext cx="11509828" cy="77629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ПРОИЗВЕДЕНИЯ О ДЕТЯХ И ВЗРОСЛЫХ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7" name="Рисунок 2" descr="http://900igr.net/up/datas/80633/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7"/>
          <a:stretch/>
        </p:blipFill>
        <p:spPr bwMode="auto">
          <a:xfrm>
            <a:off x="1734743" y="1625601"/>
            <a:ext cx="8543206" cy="454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25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43551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РАССКАЗЫ О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9" name="Рисунок 3" descr="http://images.myshared.ru/6/585672/slide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0"/>
          <a:stretch/>
        </p:blipFill>
        <p:spPr bwMode="auto">
          <a:xfrm>
            <a:off x="1939244" y="1407231"/>
            <a:ext cx="8429625" cy="48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А.П.ЧЕХОВ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640114"/>
            <a:ext cx="818170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Чехов умеет писать так, чтобы словам было тесно, а мыслям  просторно.</a:t>
            </a:r>
          </a:p>
          <a:p>
            <a:pPr algn="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2" descr="http://zazdoc.ru/tw_files2/urls_28/1700/d-1699267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3" t="55967" r="5161" b="3881"/>
          <a:stretch/>
        </p:blipFill>
        <p:spPr bwMode="auto">
          <a:xfrm>
            <a:off x="2369565" y="3697083"/>
            <a:ext cx="3454400" cy="24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Чехов как журналист-экстремал — Издательский дом &quot;Биробиджан&quot;">
            <a:extLst>
              <a:ext uri="{FF2B5EF4-FFF2-40B4-BE49-F238E27FC236}">
                <a16:creationId xmlns:a16="http://schemas.microsoft.com/office/drawing/2014/main" id="{DA8EF2D2-876C-4B78-8D69-F93A48D5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96" y="1836863"/>
            <a:ext cx="2920752" cy="416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ИНТЕРЕСНЫЕ ФАКТЫ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CE3069-BED8-4E3F-86A3-FE75D6FDD4BA}"/>
              </a:ext>
            </a:extLst>
          </p:cNvPr>
          <p:cNvSpPr/>
          <p:nvPr/>
        </p:nvSpPr>
        <p:spPr>
          <a:xfrm>
            <a:off x="648070" y="1422082"/>
            <a:ext cx="5379868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EspumaPro-Light"/>
              </a:rPr>
              <a:t>   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честь Антона Павловича Чехова назван астероид в главном астероидном поясе и кратер на Меркурии. А еще издательство в Нью-Йорке, а также множество учебных заведений.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2369) Чехов — Википедия">
            <a:extLst>
              <a:ext uri="{FF2B5EF4-FFF2-40B4-BE49-F238E27FC236}">
                <a16:creationId xmlns:a16="http://schemas.microsoft.com/office/drawing/2014/main" id="{759BE49A-B85F-445A-B0E8-03F37415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58" y="1272957"/>
            <a:ext cx="3041663" cy="23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крытие выставки &lt;br/&gt;«Издательство имени Чехова (1951–1956)»&lt;br&gt;в  Культурном центре им. Александра Солженицына&lt;br/&gt; в Париже - ДОМ РУССКОГО  ЗАРУБЕЖЬЯ ИМЕНИ АЛЕКСАНДРА СОЛЖЕНИЦЫНА">
            <a:extLst>
              <a:ext uri="{FF2B5EF4-FFF2-40B4-BE49-F238E27FC236}">
                <a16:creationId xmlns:a16="http://schemas.microsoft.com/office/drawing/2014/main" id="{AA7F98A9-D354-4D7D-AE2A-C815720C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46" y="3274790"/>
            <a:ext cx="2404893" cy="29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7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FB6EB707-4F7F-4A2A-A29B-45AF8CAB128C}"/>
              </a:ext>
            </a:extLst>
          </p:cNvPr>
          <p:cNvSpPr/>
          <p:nvPr/>
        </p:nvSpPr>
        <p:spPr>
          <a:xfrm>
            <a:off x="130206" y="130000"/>
            <a:ext cx="11931588" cy="6294267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основные факты биографии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9" descr="MCj04136380000[1]">
            <a:extLst>
              <a:ext uri="{FF2B5EF4-FFF2-40B4-BE49-F238E27FC236}">
                <a16:creationId xmlns:a16="http://schemas.microsoft.com/office/drawing/2014/main" id="{521732EA-560A-47A3-BD01-E7522757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4210829"/>
            <a:ext cx="1349406" cy="22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8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ДЕТСТВО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452913"/>
            <a:ext cx="4985538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(29) января 1860 г. в городе Таганроге в купеческой семье родился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 Павлович Чехов.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6492" y="1726139"/>
            <a:ext cx="5789448" cy="418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2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РОДИТЕЛИ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0375" y="5792394"/>
            <a:ext cx="53016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Егорович Чехов, отец   писателя. Фото 1880-х г.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0599" y="5779779"/>
            <a:ext cx="53016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Яковлевна Чехова, мать писателя. Фото 1897-х г. </a:t>
            </a:r>
          </a:p>
        </p:txBody>
      </p:sp>
      <p:pic>
        <p:nvPicPr>
          <p:cNvPr id="9" name="Picture 3" descr="C:\Documents and Settings\Администратор\Рабочий стол\Без имени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44" y="1216129"/>
            <a:ext cx="4265612" cy="45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Евгения Яковлевна Чехова, мать писателя. Фото 1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73" y="1361136"/>
            <a:ext cx="3771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0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БРАТЬЯ И СЕСТРА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8" name="Рисунок 4" descr="https://ds03.infourok.ru/uploads/ex/06ec/0000ca3b-9c51eff9/64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/>
          <a:stretch/>
        </p:blipFill>
        <p:spPr bwMode="auto">
          <a:xfrm>
            <a:off x="625821" y="1352351"/>
            <a:ext cx="10764992" cy="495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6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СЕМЬЯ ЧЕХОВЫХ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8" name="Рисунок 7" descr="19_03_2010_36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816605" y="1407231"/>
            <a:ext cx="6666501" cy="499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20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РАННЕЕ ДЕТСТВО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18903" y="1487397"/>
            <a:ext cx="543995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детство Антона протекало в бесконечных церковных праздниках, именинах. В будние дни после школы братья сторожили лавку отца, а в 5 утра каждый день вставали петь в церковном хоре. </a:t>
            </a:r>
          </a:p>
        </p:txBody>
      </p:sp>
      <p:pic>
        <p:nvPicPr>
          <p:cNvPr id="8" name="Содержимое 6" descr="File:Chekhov Birthhouse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8476" y="1407231"/>
            <a:ext cx="4593772" cy="4506866"/>
          </a:xfrm>
          <a:ln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7344229" y="6045146"/>
            <a:ext cx="447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Отчий дом писателя в </a:t>
            </a:r>
            <a:r>
              <a:rPr lang="ru-RU" altLang="ru-RU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 action="ppaction://hlinkfile" tooltip="Таганрог"/>
              </a:rPr>
              <a:t>Таганроге</a:t>
            </a:r>
            <a:endParaRPr lang="ru-RU" altLang="ru-RU" b="1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6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ГИМНАЗИЯ № 2 ИМ. А.П.ЧЕХОВА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302727"/>
            <a:ext cx="625565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    Сначала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учился в греческой школе в Таганроге. В 8 лет, после двух лет учёбы,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поступает в таганрогскую гимназию (ныне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  <a:hlinkClick r:id="rId3" action="ppaction://hlinkfile" tooltip="Гимназия № 2 им. А. П. Чехова"/>
              </a:rPr>
              <a:t>Гимназия № 2 им. А.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  <a:hlinkClick r:id="rId3" action="ppaction://hlinkfile" tooltip="Гимназия № 2 им. А. П. Чехова"/>
              </a:rPr>
              <a:t>П.Чехова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). Мужская классическая гимназия была старейшим учебным заведением на юге России (основана в 1806 году) и давала солидное по тем временам образование и воспитание. Окончившие восемь классов гимназии молодые люди могли без экзаменов поступить в любой российский университет или поехать учиться за границу. </a:t>
            </a:r>
          </a:p>
        </p:txBody>
      </p:sp>
      <p:pic>
        <p:nvPicPr>
          <p:cNvPr id="8" name="Picture 4" descr="гимназия, в которой ро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24496" y="1407231"/>
            <a:ext cx="4857752" cy="480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7642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1234</Words>
  <Application>Microsoft Office PowerPoint</Application>
  <PresentationFormat>Широкоэкранный</PresentationFormat>
  <Paragraphs>199</Paragraphs>
  <Slides>31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EspumaPro-Light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ПЛАН УРОКА</vt:lpstr>
      <vt:lpstr>А.П.ЧЕХОВ</vt:lpstr>
      <vt:lpstr>ДЕТСТВО</vt:lpstr>
      <vt:lpstr>РОДИТЕЛИ</vt:lpstr>
      <vt:lpstr>БРАТЬЯ И СЕСТРА</vt:lpstr>
      <vt:lpstr>СЕМЬЯ ЧЕХОВЫХ</vt:lpstr>
      <vt:lpstr>РАННЕЕ ДЕТСТВО</vt:lpstr>
      <vt:lpstr>ГИМНАЗИЯ № 2 ИМ. А.П.ЧЕХОВА</vt:lpstr>
      <vt:lpstr>ЧЕХОВ-ГИМНАЗИСТ</vt:lpstr>
      <vt:lpstr>УЧЁБА В ТАГАНРОГСКОЙ ГИМНАЗИИ</vt:lpstr>
      <vt:lpstr>ПЕРЕЕЗД СЕМЬИ ЧЕХОВЫХ В МОСКВУ</vt:lpstr>
      <vt:lpstr>ОКОНЧАНИЕ ГИМНАЗИИ</vt:lpstr>
      <vt:lpstr>А.П.ЧЕХОВ - СТУДЕНТ</vt:lpstr>
      <vt:lpstr>ПЕРВЫЕ ПРОИЗВЕДЕНИЯ</vt:lpstr>
      <vt:lpstr>ДЕРЕВНЯ МЕЛИХОВО</vt:lpstr>
      <vt:lpstr>ВРАЧ В ДЕРЕВНЕ МЕЛИХОВО</vt:lpstr>
      <vt:lpstr>ПОЕЗДКА НА ОСТРОВ САХАЛИН</vt:lpstr>
      <vt:lpstr>ОСТРОВ САХАЛИН</vt:lpstr>
      <vt:lpstr>САХАЛИН</vt:lpstr>
      <vt:lpstr>1892 – 1896 гг.</vt:lpstr>
      <vt:lpstr>ЯЛТА</vt:lpstr>
      <vt:lpstr>ЛИЧНАЯ ЖИЗНЬ</vt:lpstr>
      <vt:lpstr>ЛИЧНАЯ ЖИЗНЬ</vt:lpstr>
      <vt:lpstr>СМЕРТЬ А.П.ЧЕХОВА</vt:lpstr>
      <vt:lpstr>ПСЕВДОНИМЫ А.П.ЧЕХОВА</vt:lpstr>
      <vt:lpstr>ТВОРЧЕСТВО А.П.ЧЕХОВА</vt:lpstr>
      <vt:lpstr>ПРОИЗВЕДЕНИЯ О ДЕТЯХ И ВЗРОСЛЫХ</vt:lpstr>
      <vt:lpstr>РАССКАЗЫ О ЖИВОТНЫХ</vt:lpstr>
      <vt:lpstr>ИНТЕРЕСНЫЕ ФАКТЫ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vika vika</cp:lastModifiedBy>
  <cp:revision>55</cp:revision>
  <dcterms:created xsi:type="dcterms:W3CDTF">2020-10-07T17:50:16Z</dcterms:created>
  <dcterms:modified xsi:type="dcterms:W3CDTF">2021-01-05T10:07:19Z</dcterms:modified>
</cp:coreProperties>
</file>