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9"/>
  </p:notesMasterIdLst>
  <p:sldIdLst>
    <p:sldId id="1378" r:id="rId2"/>
    <p:sldId id="1409" r:id="rId3"/>
    <p:sldId id="279" r:id="rId4"/>
    <p:sldId id="1440" r:id="rId5"/>
    <p:sldId id="1450" r:id="rId6"/>
    <p:sldId id="1462" r:id="rId7"/>
    <p:sldId id="1454" r:id="rId8"/>
    <p:sldId id="1459" r:id="rId9"/>
    <p:sldId id="1441" r:id="rId10"/>
    <p:sldId id="1461" r:id="rId11"/>
    <p:sldId id="1451" r:id="rId12"/>
    <p:sldId id="1455" r:id="rId13"/>
    <p:sldId id="1379" r:id="rId14"/>
    <p:sldId id="1456" r:id="rId15"/>
    <p:sldId id="1457" r:id="rId16"/>
    <p:sldId id="1458" r:id="rId17"/>
    <p:sldId id="262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78"/>
            <p14:sldId id="1409"/>
            <p14:sldId id="279"/>
            <p14:sldId id="1440"/>
            <p14:sldId id="1450"/>
            <p14:sldId id="1462"/>
            <p14:sldId id="1454"/>
          </p14:sldIdLst>
        </p14:section>
        <p14:section name="Раздел без заголовка" id="{BE906E4C-BCB6-4319-A3F8-A7780147D6F8}">
          <p14:sldIdLst>
            <p14:sldId id="1459"/>
            <p14:sldId id="1441"/>
            <p14:sldId id="1461"/>
            <p14:sldId id="1451"/>
            <p14:sldId id="1455"/>
            <p14:sldId id="1379"/>
            <p14:sldId id="1456"/>
            <p14:sldId id="1457"/>
            <p14:sldId id="145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0">
          <p15:clr>
            <a:srgbClr val="A4A3A4"/>
          </p15:clr>
        </p15:guide>
        <p15:guide id="2" pos="1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  <p:cmAuthor id="2" name="Пользователь" initials="П" lastIdx="3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2AE"/>
    <a:srgbClr val="006600"/>
    <a:srgbClr val="000000"/>
    <a:srgbClr val="01494B"/>
    <a:srgbClr val="027405"/>
    <a:srgbClr val="800000"/>
    <a:srgbClr val="001C54"/>
    <a:srgbClr val="450133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91" autoAdjust="0"/>
  </p:normalViewPr>
  <p:slideViewPr>
    <p:cSldViewPr snapToObjects="1">
      <p:cViewPr varScale="1">
        <p:scale>
          <a:sx n="234" d="100"/>
          <a:sy n="234" d="100"/>
        </p:scale>
        <p:origin x="432" y="186"/>
      </p:cViewPr>
      <p:guideLst>
        <p:guide orient="horz" pos="1020"/>
        <p:guide pos="18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DB46C-56E3-4E9B-BF33-342F379869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2A6CF-3853-4A56-800E-BCE7CFB522F9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Исторические произведения А.С. Пушкина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73DFF-8AA5-459B-8100-1BF56486504B}" type="parTrans" cxnId="{066B069C-71D5-4566-B66E-7090F88A4B0E}">
      <dgm:prSet/>
      <dgm:spPr/>
      <dgm:t>
        <a:bodyPr/>
        <a:lstStyle/>
        <a:p>
          <a:endParaRPr lang="ru-RU"/>
        </a:p>
      </dgm:t>
    </dgm:pt>
    <dgm:pt modelId="{87B78C25-03E0-4D8B-9834-13FC087750F4}" type="sibTrans" cxnId="{066B069C-71D5-4566-B66E-7090F88A4B0E}">
      <dgm:prSet/>
      <dgm:spPr/>
      <dgm:t>
        <a:bodyPr/>
        <a:lstStyle/>
        <a:p>
          <a:endParaRPr lang="ru-RU"/>
        </a:p>
      </dgm:t>
    </dgm:pt>
    <dgm:pt modelId="{59AEE73D-D294-4C9A-AD16-D37CAA70A357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Мотивы дружбы в лирике </a:t>
          </a:r>
          <a:r>
            <a:rPr lang="ru-RU" b="1" i="1" dirty="0" err="1">
              <a:latin typeface="Arial" panose="020B0604020202020204" pitchFamily="34" charset="0"/>
              <a:cs typeface="Arial" panose="020B0604020202020204" pitchFamily="34" charset="0"/>
            </a:rPr>
            <a:t>А.С.Пушкина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E90B9-C0FC-40F5-B5B1-6B3F8E31341A}" type="parTrans" cxnId="{8FE2F027-E8EB-424B-9566-5AB0802651B8}">
      <dgm:prSet/>
      <dgm:spPr/>
      <dgm:t>
        <a:bodyPr/>
        <a:lstStyle/>
        <a:p>
          <a:endParaRPr lang="ru-RU"/>
        </a:p>
      </dgm:t>
    </dgm:pt>
    <dgm:pt modelId="{C159CA02-A638-40E0-908D-1045BA62EC24}" type="sibTrans" cxnId="{8FE2F027-E8EB-424B-9566-5AB0802651B8}">
      <dgm:prSet/>
      <dgm:spPr/>
      <dgm:t>
        <a:bodyPr/>
        <a:lstStyle/>
        <a:p>
          <a:endParaRPr lang="ru-RU"/>
        </a:p>
      </dgm:t>
    </dgm:pt>
    <dgm:pt modelId="{60F070CF-9404-45B8-82E3-C7086E7BA250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Любовная лирика поэта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4562B-84DB-49AD-8B6F-C257AF163FB4}" type="parTrans" cxnId="{6BBE0959-984E-43D2-B55B-C0AF570EB2EE}">
      <dgm:prSet/>
      <dgm:spPr/>
      <dgm:t>
        <a:bodyPr/>
        <a:lstStyle/>
        <a:p>
          <a:endParaRPr lang="ru-RU"/>
        </a:p>
      </dgm:t>
    </dgm:pt>
    <dgm:pt modelId="{43185591-B08B-41DA-93AA-F173A7D744DD}" type="sibTrans" cxnId="{6BBE0959-984E-43D2-B55B-C0AF570EB2EE}">
      <dgm:prSet/>
      <dgm:spPr/>
      <dgm:t>
        <a:bodyPr/>
        <a:lstStyle/>
        <a:p>
          <a:endParaRPr lang="ru-RU"/>
        </a:p>
      </dgm:t>
    </dgm:pt>
    <dgm:pt modelId="{3BE22332-9CB0-4304-B08D-31BE3F408CED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Сказки А. С. Пушкина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180B6-D269-49B7-9CC9-4A0A70B6FA1A}" type="parTrans" cxnId="{2440B0B9-AA5F-4DAD-86DE-67B683A2C2B2}">
      <dgm:prSet/>
      <dgm:spPr/>
      <dgm:t>
        <a:bodyPr/>
        <a:lstStyle/>
        <a:p>
          <a:endParaRPr lang="ru-RU"/>
        </a:p>
      </dgm:t>
    </dgm:pt>
    <dgm:pt modelId="{02EE6D35-F530-4090-BE25-E052D3454482}" type="sibTrans" cxnId="{2440B0B9-AA5F-4DAD-86DE-67B683A2C2B2}">
      <dgm:prSet/>
      <dgm:spPr/>
      <dgm:t>
        <a:bodyPr/>
        <a:lstStyle/>
        <a:p>
          <a:endParaRPr lang="ru-RU"/>
        </a:p>
      </dgm:t>
    </dgm:pt>
    <dgm:pt modelId="{C790FB77-5911-44E5-A0DD-8C372CE2DB8B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Природа в творчестве  поэта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1EB24-7264-4D33-B751-E89FBD70A8E5}" type="parTrans" cxnId="{E9E189CB-DD3C-4B5E-8B7A-05786C36A74B}">
      <dgm:prSet/>
      <dgm:spPr/>
      <dgm:t>
        <a:bodyPr/>
        <a:lstStyle/>
        <a:p>
          <a:endParaRPr lang="ru-RU"/>
        </a:p>
      </dgm:t>
    </dgm:pt>
    <dgm:pt modelId="{F6E0CD35-5069-4EB6-8A79-6251D583C73E}" type="sibTrans" cxnId="{E9E189CB-DD3C-4B5E-8B7A-05786C36A74B}">
      <dgm:prSet/>
      <dgm:spPr/>
      <dgm:t>
        <a:bodyPr/>
        <a:lstStyle/>
        <a:p>
          <a:endParaRPr lang="ru-RU"/>
        </a:p>
      </dgm:t>
    </dgm:pt>
    <dgm:pt modelId="{866BF9B1-415F-43E0-903D-9ACBBCAEFB69}">
      <dgm:prSet/>
      <dgm:spPr/>
      <dgm:t>
        <a:bodyPr/>
        <a:lstStyle/>
        <a:p>
          <a:pPr rtl="0"/>
          <a:r>
            <a:rPr lang="ru-RU" b="1" i="1" dirty="0">
              <a:latin typeface="Arial" panose="020B0604020202020204" pitchFamily="34" charset="0"/>
              <a:cs typeface="Arial" panose="020B0604020202020204" pitchFamily="34" charset="0"/>
            </a:rPr>
            <a:t>А.С. Пушкин - драматург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7C98A-E556-48A7-8A12-5C6047FD7DFA}" type="parTrans" cxnId="{6F8DB1D8-DF1E-4A54-87E3-30B36C1B6A87}">
      <dgm:prSet/>
      <dgm:spPr/>
      <dgm:t>
        <a:bodyPr/>
        <a:lstStyle/>
        <a:p>
          <a:endParaRPr lang="ru-RU"/>
        </a:p>
      </dgm:t>
    </dgm:pt>
    <dgm:pt modelId="{E818B13C-076E-4FF9-8576-21295CF09C98}" type="sibTrans" cxnId="{6F8DB1D8-DF1E-4A54-87E3-30B36C1B6A87}">
      <dgm:prSet/>
      <dgm:spPr/>
      <dgm:t>
        <a:bodyPr/>
        <a:lstStyle/>
        <a:p>
          <a:endParaRPr lang="ru-RU"/>
        </a:p>
      </dgm:t>
    </dgm:pt>
    <dgm:pt modelId="{E81F0690-D52D-4CDC-90C6-E3D8D295DE91}" type="pres">
      <dgm:prSet presAssocID="{385DB46C-56E3-4E9B-BF33-342F37986949}" presName="linearFlow" presStyleCnt="0">
        <dgm:presLayoutVars>
          <dgm:dir/>
          <dgm:resizeHandles val="exact"/>
        </dgm:presLayoutVars>
      </dgm:prSet>
      <dgm:spPr/>
    </dgm:pt>
    <dgm:pt modelId="{23A0F72D-0354-44BE-8C04-17D722D64363}" type="pres">
      <dgm:prSet presAssocID="{72C2A6CF-3853-4A56-800E-BCE7CFB522F9}" presName="composite" presStyleCnt="0"/>
      <dgm:spPr/>
    </dgm:pt>
    <dgm:pt modelId="{FC6725DB-2D8D-4EC4-90E7-76F0D5D63D95}" type="pres">
      <dgm:prSet presAssocID="{72C2A6CF-3853-4A56-800E-BCE7CFB522F9}" presName="imgShp" presStyleLbl="fgImgPlace1" presStyleIdx="0" presStyleCnt="6" custScaleX="237016" custScaleY="143522" custLinFactNeighborX="81097" custLinFactNeighborY="-219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C6E66B-2BAA-4FA5-A7F3-00AAD9E3B9F7}" type="pres">
      <dgm:prSet presAssocID="{72C2A6CF-3853-4A56-800E-BCE7CFB522F9}" presName="txShp" presStyleLbl="node1" presStyleIdx="0" presStyleCnt="6" custLinFactNeighborX="17571" custLinFactNeighborY="-24569">
        <dgm:presLayoutVars>
          <dgm:bulletEnabled val="1"/>
        </dgm:presLayoutVars>
      </dgm:prSet>
      <dgm:spPr/>
    </dgm:pt>
    <dgm:pt modelId="{AA8D3A1C-20FD-4E33-9855-E18C802A0CAD}" type="pres">
      <dgm:prSet presAssocID="{87B78C25-03E0-4D8B-9834-13FC087750F4}" presName="spacing" presStyleCnt="0"/>
      <dgm:spPr/>
    </dgm:pt>
    <dgm:pt modelId="{88875260-5A00-4A2C-BFC8-EDADA5A8DFB2}" type="pres">
      <dgm:prSet presAssocID="{59AEE73D-D294-4C9A-AD16-D37CAA70A357}" presName="composite" presStyleCnt="0"/>
      <dgm:spPr/>
    </dgm:pt>
    <dgm:pt modelId="{08D6B3B7-FD49-46AD-A2BE-6C5DCF3C63A6}" type="pres">
      <dgm:prSet presAssocID="{59AEE73D-D294-4C9A-AD16-D37CAA70A357}" presName="imgShp" presStyleLbl="fgImgPlace1" presStyleIdx="1" presStyleCnt="6" custScaleX="252140" custScaleY="217207" custLinFactX="3609" custLinFactNeighborX="100000" custLinFactNeighborY="-95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0A854A-4731-4DA7-A4AF-C56B1DD93D2B}" type="pres">
      <dgm:prSet presAssocID="{59AEE73D-D294-4C9A-AD16-D37CAA70A357}" presName="txShp" presStyleLbl="node1" presStyleIdx="1" presStyleCnt="6" custLinFactNeighborX="18706" custLinFactNeighborY="-8254">
        <dgm:presLayoutVars>
          <dgm:bulletEnabled val="1"/>
        </dgm:presLayoutVars>
      </dgm:prSet>
      <dgm:spPr/>
    </dgm:pt>
    <dgm:pt modelId="{A85D1B2A-278B-4565-B027-8E478ADC55EB}" type="pres">
      <dgm:prSet presAssocID="{C159CA02-A638-40E0-908D-1045BA62EC24}" presName="spacing" presStyleCnt="0"/>
      <dgm:spPr/>
    </dgm:pt>
    <dgm:pt modelId="{3858A145-5875-4434-9BB2-B2101D450B17}" type="pres">
      <dgm:prSet presAssocID="{60F070CF-9404-45B8-82E3-C7086E7BA250}" presName="composite" presStyleCnt="0"/>
      <dgm:spPr/>
    </dgm:pt>
    <dgm:pt modelId="{C688BCCE-3CC9-4F36-BFD0-96AD6DBB5A16}" type="pres">
      <dgm:prSet presAssocID="{60F070CF-9404-45B8-82E3-C7086E7BA250}" presName="imgShp" presStyleLbl="fgImgPlace1" presStyleIdx="2" presStyleCnt="6" custScaleX="245933" custScaleY="214275" custLinFactX="6206" custLinFactNeighborX="100000" custLinFactNeighborY="-222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1E8741D-FF75-43E0-AE5E-249A0579B599}" type="pres">
      <dgm:prSet presAssocID="{60F070CF-9404-45B8-82E3-C7086E7BA250}" presName="txShp" presStyleLbl="node1" presStyleIdx="2" presStyleCnt="6" custLinFactNeighborX="17162" custLinFactNeighborY="-6415">
        <dgm:presLayoutVars>
          <dgm:bulletEnabled val="1"/>
        </dgm:presLayoutVars>
      </dgm:prSet>
      <dgm:spPr/>
    </dgm:pt>
    <dgm:pt modelId="{339983DA-2E45-42EA-9D70-96929AC5FBFD}" type="pres">
      <dgm:prSet presAssocID="{43185591-B08B-41DA-93AA-F173A7D744DD}" presName="spacing" presStyleCnt="0"/>
      <dgm:spPr/>
    </dgm:pt>
    <dgm:pt modelId="{F5CCA998-2AAC-4377-8AC4-7564533E2FAB}" type="pres">
      <dgm:prSet presAssocID="{3BE22332-9CB0-4304-B08D-31BE3F408CED}" presName="composite" presStyleCnt="0"/>
      <dgm:spPr/>
    </dgm:pt>
    <dgm:pt modelId="{4C6DC065-5417-490F-822B-39DCEFFCF4A9}" type="pres">
      <dgm:prSet presAssocID="{3BE22332-9CB0-4304-B08D-31BE3F408CED}" presName="imgShp" presStyleLbl="fgImgPlace1" presStyleIdx="3" presStyleCnt="6" custScaleX="230677" custScaleY="196355" custLinFactNeighborX="98610" custLinFactNeighborY="-87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C43C7E5-FD84-4FC3-AA4E-35F900885038}" type="pres">
      <dgm:prSet presAssocID="{3BE22332-9CB0-4304-B08D-31BE3F408CED}" presName="txShp" presStyleLbl="node1" presStyleIdx="3" presStyleCnt="6" custLinFactNeighborX="18112" custLinFactNeighborY="-12803">
        <dgm:presLayoutVars>
          <dgm:bulletEnabled val="1"/>
        </dgm:presLayoutVars>
      </dgm:prSet>
      <dgm:spPr/>
    </dgm:pt>
    <dgm:pt modelId="{ED04D011-FADE-4DBD-9ABC-903DA8F7DDF1}" type="pres">
      <dgm:prSet presAssocID="{02EE6D35-F530-4090-BE25-E052D3454482}" presName="spacing" presStyleCnt="0"/>
      <dgm:spPr/>
    </dgm:pt>
    <dgm:pt modelId="{E9A3F1C9-5AD4-479C-8406-0940F2EA5830}" type="pres">
      <dgm:prSet presAssocID="{C790FB77-5911-44E5-A0DD-8C372CE2DB8B}" presName="composite" presStyleCnt="0"/>
      <dgm:spPr/>
    </dgm:pt>
    <dgm:pt modelId="{1253693D-8F5F-4EFC-8E25-F65FB4AC5D33}" type="pres">
      <dgm:prSet presAssocID="{C790FB77-5911-44E5-A0DD-8C372CE2DB8B}" presName="imgShp" presStyleLbl="fgImgPlace1" presStyleIdx="4" presStyleCnt="6" custScaleX="232067" custScaleY="195436" custLinFactNeighborX="85004" custLinFactNeighborY="-2056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7BB6AE8-6F6E-4956-A941-60F32A80B57F}" type="pres">
      <dgm:prSet presAssocID="{C790FB77-5911-44E5-A0DD-8C372CE2DB8B}" presName="txShp" presStyleLbl="node1" presStyleIdx="4" presStyleCnt="6" custLinFactNeighborX="16754" custLinFactNeighborY="6415">
        <dgm:presLayoutVars>
          <dgm:bulletEnabled val="1"/>
        </dgm:presLayoutVars>
      </dgm:prSet>
      <dgm:spPr/>
    </dgm:pt>
    <dgm:pt modelId="{807CEB14-0D64-4870-AD14-7932731CA0CC}" type="pres">
      <dgm:prSet presAssocID="{F6E0CD35-5069-4EB6-8A79-6251D583C73E}" presName="spacing" presStyleCnt="0"/>
      <dgm:spPr/>
    </dgm:pt>
    <dgm:pt modelId="{3119FF9F-0AAD-411D-BE53-3CAD62905C2C}" type="pres">
      <dgm:prSet presAssocID="{866BF9B1-415F-43E0-903D-9ACBBCAEFB69}" presName="composite" presStyleCnt="0"/>
      <dgm:spPr/>
    </dgm:pt>
    <dgm:pt modelId="{7A5A423E-1486-42FC-8F1B-0A00F935F8E2}" type="pres">
      <dgm:prSet presAssocID="{866BF9B1-415F-43E0-903D-9ACBBCAEFB69}" presName="imgShp" presStyleLbl="fgImgPlace1" presStyleIdx="5" presStyleCnt="6" custScaleX="242421" custScaleY="204569" custLinFactX="4693" custLinFactNeighborX="100000" custLinFactNeighborY="-203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CA7D3D5-E09B-403B-985B-69EDC4D9C55C}" type="pres">
      <dgm:prSet presAssocID="{866BF9B1-415F-43E0-903D-9ACBBCAEFB69}" presName="txShp" presStyleLbl="node1" presStyleIdx="5" presStyleCnt="6" custLinFactNeighborX="18278" custLinFactNeighborY="-7600">
        <dgm:presLayoutVars>
          <dgm:bulletEnabled val="1"/>
        </dgm:presLayoutVars>
      </dgm:prSet>
      <dgm:spPr/>
    </dgm:pt>
  </dgm:ptLst>
  <dgm:cxnLst>
    <dgm:cxn modelId="{8FE2F027-E8EB-424B-9566-5AB0802651B8}" srcId="{385DB46C-56E3-4E9B-BF33-342F37986949}" destId="{59AEE73D-D294-4C9A-AD16-D37CAA70A357}" srcOrd="1" destOrd="0" parTransId="{626E90B9-C0FC-40F5-B5B1-6B3F8E31341A}" sibTransId="{C159CA02-A638-40E0-908D-1045BA62EC24}"/>
    <dgm:cxn modelId="{11832E5B-025E-4504-A4D1-6F08351C83C8}" type="presOf" srcId="{3BE22332-9CB0-4304-B08D-31BE3F408CED}" destId="{8C43C7E5-FD84-4FC3-AA4E-35F900885038}" srcOrd="0" destOrd="0" presId="urn:microsoft.com/office/officeart/2005/8/layout/vList3"/>
    <dgm:cxn modelId="{A762DF4C-B89C-4C6F-BCFF-573587B992A6}" type="presOf" srcId="{866BF9B1-415F-43E0-903D-9ACBBCAEFB69}" destId="{4CA7D3D5-E09B-403B-985B-69EDC4D9C55C}" srcOrd="0" destOrd="0" presId="urn:microsoft.com/office/officeart/2005/8/layout/vList3"/>
    <dgm:cxn modelId="{28194D54-3A8F-4702-95E6-95779DEE3E65}" type="presOf" srcId="{72C2A6CF-3853-4A56-800E-BCE7CFB522F9}" destId="{A6C6E66B-2BAA-4FA5-A7F3-00AAD9E3B9F7}" srcOrd="0" destOrd="0" presId="urn:microsoft.com/office/officeart/2005/8/layout/vList3"/>
    <dgm:cxn modelId="{759CAE56-93E1-4A6D-9908-31BACE91A757}" type="presOf" srcId="{C790FB77-5911-44E5-A0DD-8C372CE2DB8B}" destId="{17BB6AE8-6F6E-4956-A941-60F32A80B57F}" srcOrd="0" destOrd="0" presId="urn:microsoft.com/office/officeart/2005/8/layout/vList3"/>
    <dgm:cxn modelId="{6BBE0959-984E-43D2-B55B-C0AF570EB2EE}" srcId="{385DB46C-56E3-4E9B-BF33-342F37986949}" destId="{60F070CF-9404-45B8-82E3-C7086E7BA250}" srcOrd="2" destOrd="0" parTransId="{57D4562B-84DB-49AD-8B6F-C257AF163FB4}" sibTransId="{43185591-B08B-41DA-93AA-F173A7D744DD}"/>
    <dgm:cxn modelId="{066B069C-71D5-4566-B66E-7090F88A4B0E}" srcId="{385DB46C-56E3-4E9B-BF33-342F37986949}" destId="{72C2A6CF-3853-4A56-800E-BCE7CFB522F9}" srcOrd="0" destOrd="0" parTransId="{60873DFF-8AA5-459B-8100-1BF56486504B}" sibTransId="{87B78C25-03E0-4D8B-9834-13FC087750F4}"/>
    <dgm:cxn modelId="{5A4613AD-42C8-4754-961E-3FADC19743E2}" type="presOf" srcId="{385DB46C-56E3-4E9B-BF33-342F37986949}" destId="{E81F0690-D52D-4CDC-90C6-E3D8D295DE91}" srcOrd="0" destOrd="0" presId="urn:microsoft.com/office/officeart/2005/8/layout/vList3"/>
    <dgm:cxn modelId="{2440B0B9-AA5F-4DAD-86DE-67B683A2C2B2}" srcId="{385DB46C-56E3-4E9B-BF33-342F37986949}" destId="{3BE22332-9CB0-4304-B08D-31BE3F408CED}" srcOrd="3" destOrd="0" parTransId="{51B180B6-D269-49B7-9CC9-4A0A70B6FA1A}" sibTransId="{02EE6D35-F530-4090-BE25-E052D3454482}"/>
    <dgm:cxn modelId="{E9E189CB-DD3C-4B5E-8B7A-05786C36A74B}" srcId="{385DB46C-56E3-4E9B-BF33-342F37986949}" destId="{C790FB77-5911-44E5-A0DD-8C372CE2DB8B}" srcOrd="4" destOrd="0" parTransId="{F9A1EB24-7264-4D33-B751-E89FBD70A8E5}" sibTransId="{F6E0CD35-5069-4EB6-8A79-6251D583C73E}"/>
    <dgm:cxn modelId="{6F8DB1D8-DF1E-4A54-87E3-30B36C1B6A87}" srcId="{385DB46C-56E3-4E9B-BF33-342F37986949}" destId="{866BF9B1-415F-43E0-903D-9ACBBCAEFB69}" srcOrd="5" destOrd="0" parTransId="{A977C98A-E556-48A7-8A12-5C6047FD7DFA}" sibTransId="{E818B13C-076E-4FF9-8576-21295CF09C98}"/>
    <dgm:cxn modelId="{9ED929E8-469F-41ED-87F9-10DC2A266295}" type="presOf" srcId="{60F070CF-9404-45B8-82E3-C7086E7BA250}" destId="{41E8741D-FF75-43E0-AE5E-249A0579B599}" srcOrd="0" destOrd="0" presId="urn:microsoft.com/office/officeart/2005/8/layout/vList3"/>
    <dgm:cxn modelId="{E61B05FE-FB34-462C-90DA-DEF97D4AB0DE}" type="presOf" srcId="{59AEE73D-D294-4C9A-AD16-D37CAA70A357}" destId="{A20A854A-4731-4DA7-A4AF-C56B1DD93D2B}" srcOrd="0" destOrd="0" presId="urn:microsoft.com/office/officeart/2005/8/layout/vList3"/>
    <dgm:cxn modelId="{24BE65AB-478E-4946-8289-53B8B4DCBA52}" type="presParOf" srcId="{E81F0690-D52D-4CDC-90C6-E3D8D295DE91}" destId="{23A0F72D-0354-44BE-8C04-17D722D64363}" srcOrd="0" destOrd="0" presId="urn:microsoft.com/office/officeart/2005/8/layout/vList3"/>
    <dgm:cxn modelId="{2F7AF1D1-A6FE-494B-B523-3610E158DF53}" type="presParOf" srcId="{23A0F72D-0354-44BE-8C04-17D722D64363}" destId="{FC6725DB-2D8D-4EC4-90E7-76F0D5D63D95}" srcOrd="0" destOrd="0" presId="urn:microsoft.com/office/officeart/2005/8/layout/vList3"/>
    <dgm:cxn modelId="{1EBCEE49-5C76-43D8-B02B-5DA21652254C}" type="presParOf" srcId="{23A0F72D-0354-44BE-8C04-17D722D64363}" destId="{A6C6E66B-2BAA-4FA5-A7F3-00AAD9E3B9F7}" srcOrd="1" destOrd="0" presId="urn:microsoft.com/office/officeart/2005/8/layout/vList3"/>
    <dgm:cxn modelId="{B01C5A68-FA5B-4040-98F6-C1D5927B49D6}" type="presParOf" srcId="{E81F0690-D52D-4CDC-90C6-E3D8D295DE91}" destId="{AA8D3A1C-20FD-4E33-9855-E18C802A0CAD}" srcOrd="1" destOrd="0" presId="urn:microsoft.com/office/officeart/2005/8/layout/vList3"/>
    <dgm:cxn modelId="{EE57C64D-197F-4468-9FD8-8CA578D651BE}" type="presParOf" srcId="{E81F0690-D52D-4CDC-90C6-E3D8D295DE91}" destId="{88875260-5A00-4A2C-BFC8-EDADA5A8DFB2}" srcOrd="2" destOrd="0" presId="urn:microsoft.com/office/officeart/2005/8/layout/vList3"/>
    <dgm:cxn modelId="{41CB9961-91D6-4EE0-A3B5-B534601C59D9}" type="presParOf" srcId="{88875260-5A00-4A2C-BFC8-EDADA5A8DFB2}" destId="{08D6B3B7-FD49-46AD-A2BE-6C5DCF3C63A6}" srcOrd="0" destOrd="0" presId="urn:microsoft.com/office/officeart/2005/8/layout/vList3"/>
    <dgm:cxn modelId="{7A2C9E2A-0DC4-4ACB-A9B7-979EDFEA8302}" type="presParOf" srcId="{88875260-5A00-4A2C-BFC8-EDADA5A8DFB2}" destId="{A20A854A-4731-4DA7-A4AF-C56B1DD93D2B}" srcOrd="1" destOrd="0" presId="urn:microsoft.com/office/officeart/2005/8/layout/vList3"/>
    <dgm:cxn modelId="{BBFD32CF-BA81-45C8-A52C-48DB9482CC43}" type="presParOf" srcId="{E81F0690-D52D-4CDC-90C6-E3D8D295DE91}" destId="{A85D1B2A-278B-4565-B027-8E478ADC55EB}" srcOrd="3" destOrd="0" presId="urn:microsoft.com/office/officeart/2005/8/layout/vList3"/>
    <dgm:cxn modelId="{5BA31A3F-6C76-4C3C-A413-2048EEE363A4}" type="presParOf" srcId="{E81F0690-D52D-4CDC-90C6-E3D8D295DE91}" destId="{3858A145-5875-4434-9BB2-B2101D450B17}" srcOrd="4" destOrd="0" presId="urn:microsoft.com/office/officeart/2005/8/layout/vList3"/>
    <dgm:cxn modelId="{22E97867-F349-4CEB-8E1F-AFDFB7015D97}" type="presParOf" srcId="{3858A145-5875-4434-9BB2-B2101D450B17}" destId="{C688BCCE-3CC9-4F36-BFD0-96AD6DBB5A16}" srcOrd="0" destOrd="0" presId="urn:microsoft.com/office/officeart/2005/8/layout/vList3"/>
    <dgm:cxn modelId="{AF7E0C8B-D8A1-47EB-BDDF-88FD541FE438}" type="presParOf" srcId="{3858A145-5875-4434-9BB2-B2101D450B17}" destId="{41E8741D-FF75-43E0-AE5E-249A0579B599}" srcOrd="1" destOrd="0" presId="urn:microsoft.com/office/officeart/2005/8/layout/vList3"/>
    <dgm:cxn modelId="{C78A40D3-19BF-4530-82BE-5A75941C5F90}" type="presParOf" srcId="{E81F0690-D52D-4CDC-90C6-E3D8D295DE91}" destId="{339983DA-2E45-42EA-9D70-96929AC5FBFD}" srcOrd="5" destOrd="0" presId="urn:microsoft.com/office/officeart/2005/8/layout/vList3"/>
    <dgm:cxn modelId="{62F7D24A-CC2C-46D0-8469-C8E364B9B360}" type="presParOf" srcId="{E81F0690-D52D-4CDC-90C6-E3D8D295DE91}" destId="{F5CCA998-2AAC-4377-8AC4-7564533E2FAB}" srcOrd="6" destOrd="0" presId="urn:microsoft.com/office/officeart/2005/8/layout/vList3"/>
    <dgm:cxn modelId="{22426124-6265-4A9F-BED0-7C0AAE011806}" type="presParOf" srcId="{F5CCA998-2AAC-4377-8AC4-7564533E2FAB}" destId="{4C6DC065-5417-490F-822B-39DCEFFCF4A9}" srcOrd="0" destOrd="0" presId="urn:microsoft.com/office/officeart/2005/8/layout/vList3"/>
    <dgm:cxn modelId="{885AB8D8-664F-4326-824A-18821DCB93C0}" type="presParOf" srcId="{F5CCA998-2AAC-4377-8AC4-7564533E2FAB}" destId="{8C43C7E5-FD84-4FC3-AA4E-35F900885038}" srcOrd="1" destOrd="0" presId="urn:microsoft.com/office/officeart/2005/8/layout/vList3"/>
    <dgm:cxn modelId="{DA82FC62-B1BD-40EA-85F9-EF69BFF684E8}" type="presParOf" srcId="{E81F0690-D52D-4CDC-90C6-E3D8D295DE91}" destId="{ED04D011-FADE-4DBD-9ABC-903DA8F7DDF1}" srcOrd="7" destOrd="0" presId="urn:microsoft.com/office/officeart/2005/8/layout/vList3"/>
    <dgm:cxn modelId="{4EDF69E9-36A4-4ACC-B0BA-8D0A690C957C}" type="presParOf" srcId="{E81F0690-D52D-4CDC-90C6-E3D8D295DE91}" destId="{E9A3F1C9-5AD4-479C-8406-0940F2EA5830}" srcOrd="8" destOrd="0" presId="urn:microsoft.com/office/officeart/2005/8/layout/vList3"/>
    <dgm:cxn modelId="{6C4C35E5-F79E-48B8-860D-C754245C4490}" type="presParOf" srcId="{E9A3F1C9-5AD4-479C-8406-0940F2EA5830}" destId="{1253693D-8F5F-4EFC-8E25-F65FB4AC5D33}" srcOrd="0" destOrd="0" presId="urn:microsoft.com/office/officeart/2005/8/layout/vList3"/>
    <dgm:cxn modelId="{4300DD84-620C-4411-9582-805BF00D4122}" type="presParOf" srcId="{E9A3F1C9-5AD4-479C-8406-0940F2EA5830}" destId="{17BB6AE8-6F6E-4956-A941-60F32A80B57F}" srcOrd="1" destOrd="0" presId="urn:microsoft.com/office/officeart/2005/8/layout/vList3"/>
    <dgm:cxn modelId="{CC5BA216-D27F-4032-917D-1152B8B36E4F}" type="presParOf" srcId="{E81F0690-D52D-4CDC-90C6-E3D8D295DE91}" destId="{807CEB14-0D64-4870-AD14-7932731CA0CC}" srcOrd="9" destOrd="0" presId="urn:microsoft.com/office/officeart/2005/8/layout/vList3"/>
    <dgm:cxn modelId="{FE809CAB-18DE-4B68-B777-9E32537247D2}" type="presParOf" srcId="{E81F0690-D52D-4CDC-90C6-E3D8D295DE91}" destId="{3119FF9F-0AAD-411D-BE53-3CAD62905C2C}" srcOrd="10" destOrd="0" presId="urn:microsoft.com/office/officeart/2005/8/layout/vList3"/>
    <dgm:cxn modelId="{D5F9A509-6918-4E1A-B108-C276EEFD8F9B}" type="presParOf" srcId="{3119FF9F-0AAD-411D-BE53-3CAD62905C2C}" destId="{7A5A423E-1486-42FC-8F1B-0A00F935F8E2}" srcOrd="0" destOrd="0" presId="urn:microsoft.com/office/officeart/2005/8/layout/vList3"/>
    <dgm:cxn modelId="{C6E4A450-9543-47ED-8985-A1AECDA395FE}" type="presParOf" srcId="{3119FF9F-0AAD-411D-BE53-3CAD62905C2C}" destId="{4CA7D3D5-E09B-403B-985B-69EDC4D9C5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E66B-2BAA-4FA5-A7F3-00AAD9E3B9F7}">
      <dsp:nvSpPr>
        <dsp:cNvPr id="0" name=""/>
        <dsp:cNvSpPr/>
      </dsp:nvSpPr>
      <dsp:spPr>
        <a:xfrm rot="10800000">
          <a:off x="1286807" y="0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Исторические произведения А.С. Пушкина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7784" y="0"/>
        <a:ext cx="2675899" cy="203907"/>
      </dsp:txXfrm>
    </dsp:sp>
    <dsp:sp modelId="{FC6725DB-2D8D-4EC4-90E7-76F0D5D63D95}">
      <dsp:nvSpPr>
        <dsp:cNvPr id="0" name=""/>
        <dsp:cNvSpPr/>
      </dsp:nvSpPr>
      <dsp:spPr>
        <a:xfrm>
          <a:off x="731384" y="0"/>
          <a:ext cx="483292" cy="2926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A854A-4731-4DA7-A4AF-C56B1DD93D2B}">
      <dsp:nvSpPr>
        <dsp:cNvPr id="0" name=""/>
        <dsp:cNvSpPr/>
      </dsp:nvSpPr>
      <dsp:spPr>
        <a:xfrm rot="10800000">
          <a:off x="1325467" y="457358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Мотивы дружбы в лирике </a:t>
          </a:r>
          <a:r>
            <a:rPr lang="ru-RU" sz="9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А.С.Пушкина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76444" y="457358"/>
        <a:ext cx="2675899" cy="203907"/>
      </dsp:txXfrm>
    </dsp:sp>
    <dsp:sp modelId="{08D6B3B7-FD49-46AD-A2BE-6C5DCF3C63A6}">
      <dsp:nvSpPr>
        <dsp:cNvPr id="0" name=""/>
        <dsp:cNvSpPr/>
      </dsp:nvSpPr>
      <dsp:spPr>
        <a:xfrm>
          <a:off x="769578" y="335290"/>
          <a:ext cx="514131" cy="4429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8741D-FF75-43E0-AE5E-249A0579B599}">
      <dsp:nvSpPr>
        <dsp:cNvPr id="0" name=""/>
        <dsp:cNvSpPr/>
      </dsp:nvSpPr>
      <dsp:spPr>
        <a:xfrm rot="10800000">
          <a:off x="1280200" y="961887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Любовная лирика поэта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1177" y="961887"/>
        <a:ext cx="2675899" cy="203907"/>
      </dsp:txXfrm>
    </dsp:sp>
    <dsp:sp modelId="{C688BCCE-3CC9-4F36-BFD0-96AD6DBB5A16}">
      <dsp:nvSpPr>
        <dsp:cNvPr id="0" name=""/>
        <dsp:cNvSpPr/>
      </dsp:nvSpPr>
      <dsp:spPr>
        <a:xfrm>
          <a:off x="778037" y="853917"/>
          <a:ext cx="501474" cy="4369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3C7E5-FD84-4FC3-AA4E-35F900885038}">
      <dsp:nvSpPr>
        <dsp:cNvPr id="0" name=""/>
        <dsp:cNvSpPr/>
      </dsp:nvSpPr>
      <dsp:spPr>
        <a:xfrm rot="10800000">
          <a:off x="1298328" y="1428381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Сказки А. С. Пушкина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49305" y="1428381"/>
        <a:ext cx="2675899" cy="203907"/>
      </dsp:txXfrm>
    </dsp:sp>
    <dsp:sp modelId="{4C6DC065-5417-490F-822B-39DCEFFCF4A9}">
      <dsp:nvSpPr>
        <dsp:cNvPr id="0" name=""/>
        <dsp:cNvSpPr/>
      </dsp:nvSpPr>
      <dsp:spPr>
        <a:xfrm>
          <a:off x="770325" y="1338379"/>
          <a:ext cx="470366" cy="4003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B6AE8-6F6E-4956-A941-60F32A80B57F}">
      <dsp:nvSpPr>
        <dsp:cNvPr id="0" name=""/>
        <dsp:cNvSpPr/>
      </dsp:nvSpPr>
      <dsp:spPr>
        <a:xfrm rot="10800000">
          <a:off x="1262005" y="1927880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Природа в творчестве  поэта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12982" y="1927880"/>
        <a:ext cx="2675899" cy="203907"/>
      </dsp:txXfrm>
    </dsp:sp>
    <dsp:sp modelId="{1253693D-8F5F-4EFC-8E25-F65FB4AC5D33}">
      <dsp:nvSpPr>
        <dsp:cNvPr id="0" name=""/>
        <dsp:cNvSpPr/>
      </dsp:nvSpPr>
      <dsp:spPr>
        <a:xfrm>
          <a:off x="741873" y="1775570"/>
          <a:ext cx="473200" cy="39850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7D3D5-E09B-403B-985B-69EDC4D9C55C}">
      <dsp:nvSpPr>
        <dsp:cNvPr id="0" name=""/>
        <dsp:cNvSpPr/>
      </dsp:nvSpPr>
      <dsp:spPr>
        <a:xfrm rot="10800000">
          <a:off x="1308841" y="2367990"/>
          <a:ext cx="2726876" cy="203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7" tIns="34290" rIns="64008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latin typeface="Arial" panose="020B0604020202020204" pitchFamily="34" charset="0"/>
              <a:cs typeface="Arial" panose="020B0604020202020204" pitchFamily="34" charset="0"/>
            </a:rPr>
            <a:t>А.С. Пушкин - драматург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59818" y="2367990"/>
        <a:ext cx="2675899" cy="203907"/>
      </dsp:txXfrm>
    </dsp:sp>
    <dsp:sp modelId="{7A5A423E-1486-42FC-8F1B-0A00F935F8E2}">
      <dsp:nvSpPr>
        <dsp:cNvPr id="0" name=""/>
        <dsp:cNvSpPr/>
      </dsp:nvSpPr>
      <dsp:spPr>
        <a:xfrm>
          <a:off x="776742" y="2235439"/>
          <a:ext cx="494313" cy="41713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 dirty="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 dirty="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-136"/>
            <a:ext cx="5758393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F02AE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3021" y="1213298"/>
            <a:ext cx="3359712" cy="157861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1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Связь русской и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узбекской литературы.</a:t>
            </a: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Александр Сергеевич Пушкин в Узбекистане.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4240" y="1405730"/>
            <a:ext cx="288031" cy="11004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87115" y="556026"/>
            <a:ext cx="512035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b="1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005863" y="193718"/>
            <a:ext cx="3559367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spc="10" noProof="0">
                <a:solidFill>
                  <a:sysClr val="window" lastClr="FFFFFF"/>
                </a:solidFill>
              </a:rPr>
              <a:t>  </a:t>
            </a:r>
            <a:r>
              <a:rPr lang="ru-RU" sz="4000" kern="0" spc="10" noProof="0">
                <a:solidFill>
                  <a:sysClr val="window" lastClr="FFFFFF"/>
                </a:solidFill>
              </a:rPr>
              <a:t>Литература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974873-0DAC-492E-946F-A7ECDAAA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9" y="267852"/>
            <a:ext cx="589028" cy="5663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52A82F-BA56-4F12-90A4-0A33947B2492}"/>
              </a:ext>
            </a:extLst>
          </p:cNvPr>
          <p:cNvSpPr/>
          <p:nvPr/>
        </p:nvSpPr>
        <p:spPr>
          <a:xfrm>
            <a:off x="3753605" y="2052137"/>
            <a:ext cx="2412268" cy="113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i="1" dirty="0">
                <a:solidFill>
                  <a:srgbClr val="000000"/>
                </a:solidFill>
              </a:rPr>
              <a:t>О, Пушкин! Ты звучишь на стольких языках,</a:t>
            </a:r>
          </a:p>
          <a:p>
            <a:r>
              <a:rPr lang="ru-RU" i="1" dirty="0">
                <a:solidFill>
                  <a:srgbClr val="000000"/>
                </a:solidFill>
              </a:rPr>
              <a:t>И всё растёт твоя блистающая слава".</a:t>
            </a:r>
          </a:p>
          <a:p>
            <a:r>
              <a:rPr lang="ru-RU" i="1" dirty="0">
                <a:solidFill>
                  <a:srgbClr val="000000"/>
                </a:solidFill>
              </a:rPr>
              <a:t>                                    Айбек</a:t>
            </a:r>
          </a:p>
        </p:txBody>
      </p:sp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C6ABFF-1033-42A2-B2BE-196C89F48CB1}"/>
              </a:ext>
            </a:extLst>
          </p:cNvPr>
          <p:cNvSpPr/>
          <p:nvPr/>
        </p:nvSpPr>
        <p:spPr>
          <a:xfrm>
            <a:off x="165081" y="71872"/>
            <a:ext cx="2357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Анна Ахматова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Ташкент зацветает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Словно по чьему-то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повеленью,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Сразу стало в городе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светло —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Это в каждый двор по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привиденью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Белому и легкому вошло.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 дыханье их понятней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слова,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 подобье их обречено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Среди неба жгуче-голубого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 арычное ложиться дно.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E82667-C930-4C66-A8E0-B194208B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21" y="71872"/>
            <a:ext cx="2592288" cy="30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5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B0A09F-3547-4AC3-8F06-BDA5FFE35B5F}"/>
              </a:ext>
            </a:extLst>
          </p:cNvPr>
          <p:cNvSpPr txBox="1"/>
          <p:nvPr/>
        </p:nvSpPr>
        <p:spPr>
          <a:xfrm>
            <a:off x="2236783" y="262722"/>
            <a:ext cx="3368400" cy="2725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конце ХХ века узбекский поэт Абдулла Арипов, (1941–2016) пишет стихотворение «Пушкин». Его стихотворение богато рассуждениями и душевными переживаниями, перед читателем представлен образ великого русского поэта, как бы по-новому открытый поэтом-автором. Он обращается к памятнику А.С.Пушкина и беседует с ним. </a:t>
            </a:r>
            <a:r>
              <a:rPr lang="ru-RU" sz="1200" b="1" dirty="0" err="1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А.Арипов</a:t>
            </a:r>
            <a:r>
              <a:rPr lang="ru-RU" sz="12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 Пушкина «столпом высокой поэзии», «прирожденным певцом извечного добра», «вечно молодым певцом природы…».</a:t>
            </a:r>
            <a:endParaRPr lang="en-US" sz="1200" b="1" dirty="0">
              <a:solidFill>
                <a:srgbClr val="1F0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Абдулла Орипов – узбекский поэт, общественный деятель | ДУНЁ ЎЗБЕКЛАРИ |  Mobile Version">
            <a:extLst>
              <a:ext uri="{FF2B5EF4-FFF2-40B4-BE49-F238E27FC236}">
                <a16:creationId xmlns:a16="http://schemas.microsoft.com/office/drawing/2014/main" id="{7BF735E0-DC90-4A95-BCBE-0BFB8F43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" y="35867"/>
            <a:ext cx="1858717" cy="16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Жизнь и творчество поэта Абдуллы Арипова">
            <a:extLst>
              <a:ext uri="{FF2B5EF4-FFF2-40B4-BE49-F238E27FC236}">
                <a16:creationId xmlns:a16="http://schemas.microsoft.com/office/drawing/2014/main" id="{1C80F6B8-EA3B-4447-BE92-DAB29CBB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" y="1698132"/>
            <a:ext cx="1858717" cy="14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E8C1-167D-4904-A8D2-CD98AA8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92"/>
            <a:ext cx="5759450" cy="733935"/>
          </a:xfrm>
          <a:solidFill>
            <a:srgbClr val="1F02AE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А.Арипова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имени Пушкина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5BF76D-1701-4316-9C69-EB97659A0DFE}"/>
              </a:ext>
            </a:extLst>
          </p:cNvPr>
          <p:cNvSpPr/>
          <p:nvPr/>
        </p:nvSpPr>
        <p:spPr>
          <a:xfrm>
            <a:off x="107418" y="834226"/>
            <a:ext cx="24151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И осень в Болдино стояла 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Прекрасная, как никогда.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И в небе по ночам пылала 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Твоя высокая звезда.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Но и тогда к седому лесу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Уже вела издалека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Бесславный пистолет 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                              Дантеса</a:t>
            </a:r>
          </a:p>
          <a:p>
            <a:r>
              <a:rPr lang="ru-RU" sz="14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Самодержавная рука.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29090-A4B0-4468-93B7-B18C62F3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93" y="827956"/>
            <a:ext cx="30963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1EFF50-D773-4D9A-8755-04F68834688F}"/>
              </a:ext>
            </a:extLst>
          </p:cNvPr>
          <p:cNvSpPr/>
          <p:nvPr/>
        </p:nvSpPr>
        <p:spPr>
          <a:xfrm>
            <a:off x="35409" y="691350"/>
            <a:ext cx="5616624" cy="2308324"/>
          </a:xfrm>
          <a:prstGeom prst="rect">
            <a:avLst/>
          </a:prstGeom>
          <a:gradFill>
            <a:gsLst>
              <a:gs pos="12625">
                <a:schemeClr val="accent2">
                  <a:lumMod val="40000"/>
                  <a:lumOff val="6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30313">
                <a:srgbClr val="DAF2F4"/>
              </a:gs>
              <a:gs pos="19000">
                <a:srgbClr val="E3F5F7"/>
              </a:gs>
              <a:gs pos="91415">
                <a:srgbClr val="BEE8EB"/>
              </a:gs>
              <a:gs pos="47982">
                <a:srgbClr val="C9ECEF"/>
              </a:gs>
              <a:gs pos="61124">
                <a:srgbClr val="BDE8EB"/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Каждый год </a:t>
            </a:r>
            <a:r>
              <a:rPr lang="ru-RU" sz="1800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Узбекистане широко отмечается </a:t>
            </a:r>
            <a:r>
              <a:rPr lang="ru-RU" sz="18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800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</a:t>
            </a:r>
            <a:r>
              <a:rPr lang="ru-RU" sz="1800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день рождения Александра Сергеевича Пушкина, чье творчество органически вписалось в национальную культуру нашей республики. Как нельзя представить узбекскую литературу без великого Алишера Навои, так невозможно не сказать о гении Пушкина, когда мы говорим о литературе русской.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A695-2E7F-45E7-90DA-A224ABAC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1F02AE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Пушкинский день в Узбекистане</a:t>
            </a:r>
          </a:p>
        </p:txBody>
      </p:sp>
    </p:spTree>
    <p:extLst>
      <p:ext uri="{BB962C8B-B14F-4D97-AF65-F5344CB8AC3E}">
        <p14:creationId xmlns:p14="http://schemas.microsoft.com/office/powerpoint/2010/main" val="211569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к жители Ташкента отмечают 220-летие Александра Пушкина">
            <a:extLst>
              <a:ext uri="{FF2B5EF4-FFF2-40B4-BE49-F238E27FC236}">
                <a16:creationId xmlns:a16="http://schemas.microsoft.com/office/drawing/2014/main" id="{3F6FFC67-DCB6-4C84-95F6-9C51D007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" y="71872"/>
            <a:ext cx="5544615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нь рождения Пушкина отметили в Ташкенте – Газета.uz">
            <a:extLst>
              <a:ext uri="{FF2B5EF4-FFF2-40B4-BE49-F238E27FC236}">
                <a16:creationId xmlns:a16="http://schemas.microsoft.com/office/drawing/2014/main" id="{B6ADF1D4-557F-450F-8A26-E2D953C9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9" y="35868"/>
            <a:ext cx="5004556" cy="32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6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ушкин – наше все: в Ташкенте отметили день рождения великого поэта -  Пушкин – наше все: в Ташкенте отметили день рождения великого поэта - Мой  Город">
            <a:extLst>
              <a:ext uri="{FF2B5EF4-FFF2-40B4-BE49-F238E27FC236}">
                <a16:creationId xmlns:a16="http://schemas.microsoft.com/office/drawing/2014/main" id="{02BBD19C-C114-4D73-A7A2-A4F7003D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" y="3586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Ташкенте несут цветы к памятнику Пушкину | RusBukhara.uz">
            <a:extLst>
              <a:ext uri="{FF2B5EF4-FFF2-40B4-BE49-F238E27FC236}">
                <a16:creationId xmlns:a16="http://schemas.microsoft.com/office/drawing/2014/main" id="{B6011C6C-73F8-43A6-9B9C-BCA51FA5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21" y="358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 Ташкенте прошел фестиваль студенческой молодежи «Болдинская осень» (фото)">
            <a:extLst>
              <a:ext uri="{FF2B5EF4-FFF2-40B4-BE49-F238E27FC236}">
                <a16:creationId xmlns:a16="http://schemas.microsoft.com/office/drawing/2014/main" id="{0CE4C100-D7F4-4785-A254-D96A5FF7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3" y="1463462"/>
            <a:ext cx="277230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4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709" y="143880"/>
            <a:ext cx="4656797" cy="63220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ru-RU" sz="2000" b="1" i="1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Задание для самостоятельной работы </a:t>
            </a:r>
            <a:endParaRPr sz="2000" b="1" i="1" spc="5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7" y="159134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9" name="object 9"/>
          <p:cNvSpPr/>
          <p:nvPr/>
        </p:nvSpPr>
        <p:spPr>
          <a:xfrm>
            <a:off x="1690846" y="2989631"/>
            <a:ext cx="3747342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7F0D68FE-6D97-4489-B7C5-3C8016B3198B}"/>
              </a:ext>
            </a:extLst>
          </p:cNvPr>
          <p:cNvSpPr txBox="1"/>
          <p:nvPr/>
        </p:nvSpPr>
        <p:spPr>
          <a:xfrm>
            <a:off x="863501" y="1260004"/>
            <a:ext cx="3420380" cy="1445813"/>
          </a:xfrm>
          <a:prstGeom prst="rect">
            <a:avLst/>
          </a:prstGeom>
        </p:spPr>
        <p:txBody>
          <a:bodyPr vert="horz" wrap="square" lIns="0" tIns="21558" rIns="0" bIns="0" rtlCol="0">
            <a:spAutoFit/>
          </a:bodyPr>
          <a:lstStyle/>
          <a:p>
            <a:pPr marL="12681" marR="5072" algn="just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1F02AE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6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6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64CC54C9-5BA8-4A0B-B555-44B1A300576C}"/>
              </a:ext>
            </a:extLst>
          </p:cNvPr>
          <p:cNvSpPr txBox="1"/>
          <p:nvPr/>
        </p:nvSpPr>
        <p:spPr>
          <a:xfrm>
            <a:off x="287436" y="905664"/>
            <a:ext cx="5150751" cy="2276553"/>
          </a:xfrm>
          <a:prstGeom prst="rect">
            <a:avLst/>
          </a:prstGeom>
        </p:spPr>
        <p:txBody>
          <a:bodyPr vert="horz" wrap="square" lIns="0" tIns="21558" rIns="0" bIns="0" rtlCol="0">
            <a:spAutoFit/>
          </a:bodyPr>
          <a:lstStyle/>
          <a:p>
            <a:pPr marL="355581" marR="5072" indent="-342900">
              <a:spcBef>
                <a:spcPts val="170"/>
              </a:spcBef>
              <a:buFont typeface="Wingdings" panose="05000000000000000000" pitchFamily="2" charset="2"/>
              <a:buChar char="v"/>
            </a:pPr>
            <a:r>
              <a:rPr lang="ru-RU" sz="1997" b="1" dirty="0">
                <a:solidFill>
                  <a:srgbClr val="006600"/>
                </a:solidFill>
                <a:latin typeface="Arial"/>
                <a:cs typeface="Arial"/>
              </a:rPr>
              <a:t>Прочитать стихотворение</a:t>
            </a:r>
          </a:p>
          <a:p>
            <a:pPr marL="12681" marR="5072">
              <a:spcBef>
                <a:spcPts val="170"/>
              </a:spcBef>
            </a:pPr>
            <a:r>
              <a:rPr lang="ru-RU" sz="1997" b="1" dirty="0">
                <a:solidFill>
                  <a:srgbClr val="006600"/>
                </a:solidFill>
                <a:latin typeface="Arial"/>
                <a:cs typeface="Arial"/>
              </a:rPr>
              <a:t>     А.С.Пушкина «Подражания Корану».</a:t>
            </a:r>
          </a:p>
          <a:p>
            <a:pPr marL="355581" marR="5072" indent="-342900">
              <a:spcBef>
                <a:spcPts val="170"/>
              </a:spcBef>
              <a:buFont typeface="Wingdings" panose="05000000000000000000" pitchFamily="2" charset="2"/>
              <a:buChar char="v"/>
            </a:pPr>
            <a:endParaRPr lang="ru-RU" sz="1997" b="1" dirty="0">
              <a:solidFill>
                <a:srgbClr val="006600"/>
              </a:solidFill>
              <a:latin typeface="Arial"/>
              <a:cs typeface="Arial"/>
            </a:endParaRPr>
          </a:p>
          <a:p>
            <a:pPr marL="355581" marR="5072" indent="-342900">
              <a:spcBef>
                <a:spcPts val="170"/>
              </a:spcBef>
              <a:buFont typeface="Wingdings" panose="05000000000000000000" pitchFamily="2" charset="2"/>
              <a:buChar char="v"/>
            </a:pPr>
            <a:r>
              <a:rPr lang="ru-RU" sz="1997" b="1" dirty="0">
                <a:solidFill>
                  <a:srgbClr val="006600"/>
                </a:solidFill>
                <a:latin typeface="Arial"/>
                <a:cs typeface="Arial"/>
              </a:rPr>
              <a:t>К кому автор обращается в этом </a:t>
            </a:r>
          </a:p>
          <a:p>
            <a:pPr marL="12681" marR="5072">
              <a:spcBef>
                <a:spcPts val="170"/>
              </a:spcBef>
            </a:pPr>
            <a:r>
              <a:rPr lang="ru-RU" sz="1997" b="1" dirty="0">
                <a:solidFill>
                  <a:srgbClr val="006600"/>
                </a:solidFill>
                <a:latin typeface="Arial"/>
                <a:cs typeface="Arial"/>
              </a:rPr>
              <a:t>     произведении?</a:t>
            </a: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6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681" marR="5072">
              <a:lnSpc>
                <a:spcPts val="1408"/>
              </a:lnSpc>
              <a:spcBef>
                <a:spcPts val="170"/>
              </a:spcBef>
            </a:pPr>
            <a:endParaRPr lang="ru-RU" sz="1997" b="1" dirty="0">
              <a:solidFill>
                <a:srgbClr val="00A6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1B66A-19BA-4ACF-A440-A0BC8DD9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93693"/>
          </a:xfrm>
          <a:solidFill>
            <a:srgbClr val="1F02AE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урока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FA93E6-23C1-407F-B85C-838AC6265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418" y="683940"/>
            <a:ext cx="3272373" cy="19082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Знакомство с творческим наследием А.С.Пушкина и</a:t>
            </a:r>
          </a:p>
          <a:p>
            <a:pPr algn="l"/>
            <a:r>
              <a:rPr lang="ru-RU" sz="24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значение для Узбекистана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6496C-C09E-4B47-A09B-A3599609C525}"/>
              </a:ext>
            </a:extLst>
          </p:cNvPr>
          <p:cNvSpPr txBox="1"/>
          <p:nvPr/>
        </p:nvSpPr>
        <p:spPr>
          <a:xfrm>
            <a:off x="4512717" y="2161957"/>
            <a:ext cx="1237746" cy="20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1F0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E5EF73-144C-4A11-B3FD-86868A80D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13" y="719944"/>
            <a:ext cx="2916324" cy="23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8814427"/>
              </p:ext>
            </p:extLst>
          </p:nvPr>
        </p:nvGraphicFramePr>
        <p:xfrm>
          <a:off x="1569653" y="486913"/>
          <a:ext cx="4100566" cy="269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44560"/>
          </a:xfrm>
          <a:solidFill>
            <a:srgbClr val="1F02AE"/>
          </a:solidFill>
        </p:spPr>
        <p:txBody>
          <a:bodyPr>
            <a:normAutofit fontScale="90000"/>
          </a:bodyPr>
          <a:lstStyle/>
          <a:p>
            <a:br>
              <a:rPr lang="ru-RU" sz="170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br>
              <a:rPr lang="ru-RU" sz="170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ru-RU" sz="2504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Творческое наследие Пушкина </a:t>
            </a:r>
            <a:br>
              <a:rPr lang="ru-RU" sz="17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</a:rPr>
            </a:br>
            <a:br>
              <a:rPr lang="ru-RU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</a:b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3" y="687682"/>
            <a:ext cx="1710724" cy="24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E8C1-167D-4904-A8D2-CD98AA8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92"/>
            <a:ext cx="5759450" cy="697932"/>
          </a:xfrm>
          <a:solidFill>
            <a:srgbClr val="1F02AE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 на узбекской земле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8ACEE9-350F-416E-9043-A557D3866187}"/>
              </a:ext>
            </a:extLst>
          </p:cNvPr>
          <p:cNvSpPr/>
          <p:nvPr/>
        </p:nvSpPr>
        <p:spPr>
          <a:xfrm>
            <a:off x="107416" y="907971"/>
            <a:ext cx="241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F4AFED-B46E-4F58-8B8D-3EF3F9114375}"/>
              </a:ext>
            </a:extLst>
          </p:cNvPr>
          <p:cNvSpPr/>
          <p:nvPr/>
        </p:nvSpPr>
        <p:spPr>
          <a:xfrm>
            <a:off x="287437" y="875732"/>
            <a:ext cx="5148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второй половины 19 века в Ташкенте, Бухаре и Хиве начали изучать произведения Пушкина, Гоголя, Лермонтова, Некрасова, Толстого и др.</a:t>
            </a:r>
          </a:p>
          <a:p>
            <a:pPr algn="ctr"/>
            <a:r>
              <a:rPr lang="ru-RU" sz="16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Бухарский эмир и ташкентский губернатор любили стихи А.С.Пушкина и также смотрели на сцене «Ревизор» и «Мертвые души» Н.В.Гоголя. Роли исполняли артисты из Казани. </a:t>
            </a:r>
          </a:p>
        </p:txBody>
      </p:sp>
    </p:spTree>
    <p:extLst>
      <p:ext uri="{BB962C8B-B14F-4D97-AF65-F5344CB8AC3E}">
        <p14:creationId xmlns:p14="http://schemas.microsoft.com/office/powerpoint/2010/main" val="306299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E8C1-167D-4904-A8D2-CD98AA8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92"/>
            <a:ext cx="5759449" cy="913955"/>
          </a:xfrm>
          <a:solidFill>
            <a:srgbClr val="1F02AE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 на узбекской земле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0DFA8-5CD6-4FFC-8E47-00D40C0E1B46}"/>
              </a:ext>
            </a:extLst>
          </p:cNvPr>
          <p:cNvSpPr txBox="1"/>
          <p:nvPr/>
        </p:nvSpPr>
        <p:spPr>
          <a:xfrm>
            <a:off x="71413" y="1007976"/>
            <a:ext cx="529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F0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 веке были переведены сказки А.С.Пушкина. Самым читаемым была «Сказка о рыбаке и рыбке», которая была включена в программу обучения в медресе Бухары, Хивы и Ташкента.</a:t>
            </a:r>
            <a:endParaRPr lang="en-US" sz="1800" b="1" dirty="0">
              <a:solidFill>
                <a:srgbClr val="1F0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8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9569-1414-4A7C-8B02-1E723B46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1F02AE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Русская литература на узбекской земле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06A522-5389-49DE-935D-381D9155FABD}"/>
              </a:ext>
            </a:extLst>
          </p:cNvPr>
          <p:cNvSpPr/>
          <p:nvPr/>
        </p:nvSpPr>
        <p:spPr>
          <a:xfrm>
            <a:off x="165081" y="691350"/>
            <a:ext cx="5451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В 30–40ые годы ХХ века многие узбекские литераторы занимались переводами художественных произведений классиков русской литературы.</a:t>
            </a:r>
          </a:p>
          <a:p>
            <a:pPr algn="ctr"/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Возрастает интерес к творчеству Пушкина в писательской среде. Имя Пушкина неразрывно связано с началом становления современной узбекской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40758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E8C1-167D-4904-A8D2-CD98AA8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91"/>
            <a:ext cx="5759450" cy="705341"/>
          </a:xfrm>
          <a:solidFill>
            <a:srgbClr val="1F02AE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узбекских литераторов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9D46D2-7A72-41D1-A975-25FF3F014A40}"/>
              </a:ext>
            </a:extLst>
          </p:cNvPr>
          <p:cNvSpPr/>
          <p:nvPr/>
        </p:nvSpPr>
        <p:spPr>
          <a:xfrm>
            <a:off x="179425" y="977102"/>
            <a:ext cx="5364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Абдулла Каххар 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переводил «Мои Университеты», «Челкаш»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М.Горького;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 «Капитанскую дочку»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А.С.Пушкина;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 «Каштанку», «Хамелеон», «Смерть чиновника»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А.П.Чехова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 и другие его рассказы.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Каххар 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также перевел роман-эпопею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Л.Н.Толстого 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«Война и мир».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Айбек 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перевел «Евгений Онегин»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А.С.Пушкина;</a:t>
            </a:r>
            <a:r>
              <a:rPr lang="ru-RU" sz="16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 «Маскарад» </a:t>
            </a:r>
            <a:r>
              <a:rPr lang="ru-RU" sz="1600" b="1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М.Ю.Лермонтова.</a:t>
            </a:r>
          </a:p>
        </p:txBody>
      </p:sp>
    </p:spTree>
    <p:extLst>
      <p:ext uri="{BB962C8B-B14F-4D97-AF65-F5344CB8AC3E}">
        <p14:creationId xmlns:p14="http://schemas.microsoft.com/office/powerpoint/2010/main" val="116189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Айбек">
            <a:extLst>
              <a:ext uri="{FF2B5EF4-FFF2-40B4-BE49-F238E27FC236}">
                <a16:creationId xmlns:a16="http://schemas.microsoft.com/office/drawing/2014/main" id="{ECEEBDAB-EAD7-4DE7-AB12-FC6A12A4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21" y="262722"/>
            <a:ext cx="1943457" cy="24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B79536A-3681-42ED-ABE6-AF0D746067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 b="3948"/>
          <a:stretch/>
        </p:blipFill>
        <p:spPr bwMode="auto">
          <a:xfrm>
            <a:off x="510591" y="191284"/>
            <a:ext cx="2083382" cy="24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9C6C28-4261-4B86-9D00-77416EA82314}"/>
              </a:ext>
            </a:extLst>
          </p:cNvPr>
          <p:cNvSpPr/>
          <p:nvPr/>
        </p:nvSpPr>
        <p:spPr>
          <a:xfrm>
            <a:off x="522272" y="2759768"/>
            <a:ext cx="1928825" cy="4319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Абдулла Каххар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EC7EE52-859D-437C-BA62-616973E97051}"/>
              </a:ext>
            </a:extLst>
          </p:cNvPr>
          <p:cNvSpPr/>
          <p:nvPr/>
        </p:nvSpPr>
        <p:spPr>
          <a:xfrm rot="10800000" flipV="1">
            <a:off x="3418103" y="2759767"/>
            <a:ext cx="1890514" cy="4319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Айбек</a:t>
            </a:r>
          </a:p>
        </p:txBody>
      </p:sp>
    </p:spTree>
    <p:extLst>
      <p:ext uri="{BB962C8B-B14F-4D97-AF65-F5344CB8AC3E}">
        <p14:creationId xmlns:p14="http://schemas.microsoft.com/office/powerpoint/2010/main" val="373511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D30C24-2196-45F2-AD00-228CE48CC91B}"/>
              </a:ext>
            </a:extLst>
          </p:cNvPr>
          <p:cNvSpPr/>
          <p:nvPr/>
        </p:nvSpPr>
        <p:spPr>
          <a:xfrm>
            <a:off x="106848" y="249167"/>
            <a:ext cx="2844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И уже в годы Второй мировой войны жили и творили в Узбекистане такие известные русские писатели и поэты, как А.Толстой, А.Ахматова, </a:t>
            </a:r>
            <a:r>
              <a:rPr lang="ru-RU" sz="1800" dirty="0" err="1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В.Луговской</a:t>
            </a:r>
            <a:r>
              <a:rPr lang="ru-RU" sz="1800" dirty="0">
                <a:solidFill>
                  <a:srgbClr val="1F02AE"/>
                </a:solidFill>
                <a:latin typeface="Arial" pitchFamily="34" charset="0"/>
                <a:cs typeface="Arial" pitchFamily="34" charset="0"/>
              </a:rPr>
              <a:t>, Н.Погодин, К.Чуковский, В.Иванов, В.Державин и другие.</a:t>
            </a:r>
          </a:p>
        </p:txBody>
      </p:sp>
      <p:pic>
        <p:nvPicPr>
          <p:cNvPr id="1026" name="Picture 2" descr="Когда лежит луна ломтем чарджуйской дыни»: вспоминая Анну Ахматову:  Яндекс.Новости">
            <a:extLst>
              <a:ext uri="{FF2B5EF4-FFF2-40B4-BE49-F238E27FC236}">
                <a16:creationId xmlns:a16="http://schemas.microsoft.com/office/drawing/2014/main" id="{FEC9714C-88F1-4CD0-BB7E-20443E1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9" y="4097"/>
            <a:ext cx="1728191" cy="12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па Айболита&quot;: 135 лет со дня рождения Корнея Чуковского">
            <a:extLst>
              <a:ext uri="{FF2B5EF4-FFF2-40B4-BE49-F238E27FC236}">
                <a16:creationId xmlns:a16="http://schemas.microsoft.com/office/drawing/2014/main" id="{5A77260A-3527-40FE-A88B-B3CCBB59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-23030"/>
            <a:ext cx="1260140" cy="12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ладимир Васильевич Державин | Либрусек">
            <a:extLst>
              <a:ext uri="{FF2B5EF4-FFF2-40B4-BE49-F238E27FC236}">
                <a16:creationId xmlns:a16="http://schemas.microsoft.com/office/drawing/2014/main" id="{9844BB8D-1DFB-431C-9FE9-FBF85117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12" y="1477167"/>
            <a:ext cx="1145203" cy="14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иография Толстого :: Litra.RU :: Лучшие биографии">
            <a:extLst>
              <a:ext uri="{FF2B5EF4-FFF2-40B4-BE49-F238E27FC236}">
                <a16:creationId xmlns:a16="http://schemas.microsoft.com/office/drawing/2014/main" id="{204F7DBD-4DE5-4650-8742-87C3E55F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1477167"/>
            <a:ext cx="1221286" cy="14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74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156055</TotalTime>
  <Words>622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Verdana</vt:lpstr>
      <vt:lpstr>Wingdings</vt:lpstr>
      <vt:lpstr>1_Office Theme</vt:lpstr>
      <vt:lpstr>Презентация PowerPoint</vt:lpstr>
      <vt:lpstr>Цель урока</vt:lpstr>
      <vt:lpstr>  Творческое наследие Пушкина   </vt:lpstr>
      <vt:lpstr>Русская литература на узбекской земле </vt:lpstr>
      <vt:lpstr>Русская литература на узбекской земле</vt:lpstr>
      <vt:lpstr>Русская литература на узбекской земле</vt:lpstr>
      <vt:lpstr>Переводы узбекских литераторов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Обращение А.Арипова  к имени Пушкина</vt:lpstr>
      <vt:lpstr>Пушкинский день в Узбекистане</vt:lpstr>
      <vt:lpstr>Презентация PowerPoint</vt:lpstr>
      <vt:lpstr>Презентация PowerPoint</vt:lpstr>
      <vt:lpstr>Презентация PowerPoint</vt:lpstr>
      <vt:lpstr> Задание для самостоятельной работы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vika vika</cp:lastModifiedBy>
  <cp:revision>1773</cp:revision>
  <dcterms:created xsi:type="dcterms:W3CDTF">2014-10-08T23:03:32Z</dcterms:created>
  <dcterms:modified xsi:type="dcterms:W3CDTF">2021-03-17T19:01:12Z</dcterms:modified>
</cp:coreProperties>
</file>