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1305" r:id="rId2"/>
    <p:sldId id="1304" r:id="rId3"/>
    <p:sldId id="1468" r:id="rId4"/>
    <p:sldId id="1469" r:id="rId5"/>
    <p:sldId id="1470" r:id="rId6"/>
    <p:sldId id="1471" r:id="rId7"/>
    <p:sldId id="1472" r:id="rId8"/>
    <p:sldId id="1473" r:id="rId9"/>
    <p:sldId id="1475" r:id="rId10"/>
    <p:sldId id="1474" r:id="rId11"/>
    <p:sldId id="1451" r:id="rId12"/>
    <p:sldId id="1476" r:id="rId13"/>
    <p:sldId id="1483" r:id="rId14"/>
    <p:sldId id="1453" r:id="rId15"/>
    <p:sldId id="1477" r:id="rId16"/>
    <p:sldId id="1484" r:id="rId17"/>
    <p:sldId id="1507" r:id="rId18"/>
    <p:sldId id="1485" r:id="rId19"/>
    <p:sldId id="1486" r:id="rId20"/>
    <p:sldId id="1487" r:id="rId21"/>
    <p:sldId id="1488" r:id="rId22"/>
    <p:sldId id="1489" r:id="rId23"/>
    <p:sldId id="1490" r:id="rId24"/>
    <p:sldId id="1491" r:id="rId25"/>
    <p:sldId id="1492" r:id="rId26"/>
    <p:sldId id="1493" r:id="rId27"/>
    <p:sldId id="1494" r:id="rId28"/>
    <p:sldId id="1495" r:id="rId29"/>
    <p:sldId id="1500" r:id="rId30"/>
    <p:sldId id="1501" r:id="rId31"/>
    <p:sldId id="1502" r:id="rId32"/>
    <p:sldId id="1504" r:id="rId33"/>
    <p:sldId id="1505" r:id="rId34"/>
    <p:sldId id="1443" r:id="rId35"/>
    <p:sldId id="1375" r:id="rId36"/>
  </p:sldIdLst>
  <p:sldSz cx="12192000" cy="6858000"/>
  <p:notesSz cx="6858000" cy="9144000"/>
  <p:custDataLst>
    <p:tags r:id="rId3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368" autoAdjust="0"/>
    <p:restoredTop sz="97500" autoAdjust="0"/>
  </p:normalViewPr>
  <p:slideViewPr>
    <p:cSldViewPr>
      <p:cViewPr>
        <p:scale>
          <a:sx n="75" d="100"/>
          <a:sy n="75" d="100"/>
        </p:scale>
        <p:origin x="-324" y="-83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7788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B2A107-4740-4708-891E-D0489EC32470}" type="doc">
      <dgm:prSet loTypeId="urn:microsoft.com/office/officeart/2005/8/layout/process2" loCatId="process" qsTypeId="urn:microsoft.com/office/officeart/2005/8/quickstyle/simple1" qsCatId="simple" csTypeId="urn:microsoft.com/office/officeart/2005/8/colors/colorful1" csCatId="colorful" phldr="1"/>
      <dgm:spPr/>
    </dgm:pt>
    <dgm:pt modelId="{5FB3E1EF-674D-4811-AD1B-584973ACE604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3200" b="1" dirty="0" smtClean="0">
              <a:latin typeface="Arial" pitchFamily="34" charset="0"/>
              <a:cs typeface="Arial" pitchFamily="34" charset="0"/>
            </a:rPr>
            <a:t>центурия</a:t>
          </a:r>
          <a:endParaRPr lang="ru-RU" sz="3200" b="1" dirty="0">
            <a:latin typeface="Arial" pitchFamily="34" charset="0"/>
            <a:cs typeface="Arial" pitchFamily="34" charset="0"/>
          </a:endParaRPr>
        </a:p>
      </dgm:t>
    </dgm:pt>
    <dgm:pt modelId="{C2705ADA-205C-4817-A374-0CBACEE03F9E}" type="parTrans" cxnId="{043EB3C6-EF5D-4A5E-9E51-79E0BD6A678C}">
      <dgm:prSet/>
      <dgm:spPr/>
      <dgm:t>
        <a:bodyPr/>
        <a:lstStyle/>
        <a:p>
          <a:endParaRPr lang="ru-RU"/>
        </a:p>
      </dgm:t>
    </dgm:pt>
    <dgm:pt modelId="{D236DD57-B22B-4DD0-9082-D24F0085E457}" type="sibTrans" cxnId="{043EB3C6-EF5D-4A5E-9E51-79E0BD6A678C}">
      <dgm:prSet/>
      <dgm:spPr/>
      <dgm:t>
        <a:bodyPr/>
        <a:lstStyle/>
        <a:p>
          <a:endParaRPr lang="ru-RU"/>
        </a:p>
      </dgm:t>
    </dgm:pt>
    <dgm:pt modelId="{5CE70287-8546-4A33-96E5-7A8ABB6C2844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3200" b="1" dirty="0" smtClean="0">
              <a:latin typeface="Arial" pitchFamily="34" charset="0"/>
              <a:cs typeface="Arial" pitchFamily="34" charset="0"/>
            </a:rPr>
            <a:t>когорта</a:t>
          </a:r>
          <a:endParaRPr lang="ru-RU" sz="3200" b="1" dirty="0">
            <a:latin typeface="Arial" pitchFamily="34" charset="0"/>
            <a:cs typeface="Arial" pitchFamily="34" charset="0"/>
          </a:endParaRPr>
        </a:p>
      </dgm:t>
    </dgm:pt>
    <dgm:pt modelId="{54D6B8B8-E7E4-451D-B813-13B35DFB07D2}" type="parTrans" cxnId="{5A5FB29B-9106-4453-B1A8-42F51B78E0DB}">
      <dgm:prSet/>
      <dgm:spPr/>
      <dgm:t>
        <a:bodyPr/>
        <a:lstStyle/>
        <a:p>
          <a:endParaRPr lang="ru-RU"/>
        </a:p>
      </dgm:t>
    </dgm:pt>
    <dgm:pt modelId="{8DB10637-C30D-450A-AF62-69CDC470783F}" type="sibTrans" cxnId="{5A5FB29B-9106-4453-B1A8-42F51B78E0DB}">
      <dgm:prSet/>
      <dgm:spPr/>
      <dgm:t>
        <a:bodyPr/>
        <a:lstStyle/>
        <a:p>
          <a:endParaRPr lang="ru-RU"/>
        </a:p>
      </dgm:t>
    </dgm:pt>
    <dgm:pt modelId="{1D65001D-1E83-49E3-9C72-51F016E8633A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3200" b="1" dirty="0" smtClean="0">
              <a:latin typeface="Arial" pitchFamily="34" charset="0"/>
              <a:cs typeface="Arial" pitchFamily="34" charset="0"/>
            </a:rPr>
            <a:t>легион</a:t>
          </a:r>
          <a:endParaRPr lang="ru-RU" sz="3200" b="1" dirty="0">
            <a:latin typeface="Arial" pitchFamily="34" charset="0"/>
            <a:cs typeface="Arial" pitchFamily="34" charset="0"/>
          </a:endParaRPr>
        </a:p>
      </dgm:t>
    </dgm:pt>
    <dgm:pt modelId="{D6C1D36B-ACB6-4F23-855E-7D3A5AFB686F}" type="parTrans" cxnId="{FD2C9DAE-E9F9-4BB4-9EF1-1992873678DE}">
      <dgm:prSet/>
      <dgm:spPr/>
      <dgm:t>
        <a:bodyPr/>
        <a:lstStyle/>
        <a:p>
          <a:endParaRPr lang="ru-RU"/>
        </a:p>
      </dgm:t>
    </dgm:pt>
    <dgm:pt modelId="{32F2D116-2736-4C50-94E7-C12414BA4E13}" type="sibTrans" cxnId="{FD2C9DAE-E9F9-4BB4-9EF1-1992873678DE}">
      <dgm:prSet/>
      <dgm:spPr/>
      <dgm:t>
        <a:bodyPr/>
        <a:lstStyle/>
        <a:p>
          <a:endParaRPr lang="ru-RU"/>
        </a:p>
      </dgm:t>
    </dgm:pt>
    <dgm:pt modelId="{8DDDD849-4012-4D42-9E33-9373ECA563EE}" type="pres">
      <dgm:prSet presAssocID="{C6B2A107-4740-4708-891E-D0489EC32470}" presName="linearFlow" presStyleCnt="0">
        <dgm:presLayoutVars>
          <dgm:resizeHandles val="exact"/>
        </dgm:presLayoutVars>
      </dgm:prSet>
      <dgm:spPr/>
    </dgm:pt>
    <dgm:pt modelId="{D77191CB-83BC-404D-A0B8-5EBF7BD7B501}" type="pres">
      <dgm:prSet presAssocID="{5FB3E1EF-674D-4811-AD1B-584973ACE60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05915C-8D7A-49CB-88A9-32FD2D347FBC}" type="pres">
      <dgm:prSet presAssocID="{D236DD57-B22B-4DD0-9082-D24F0085E457}" presName="sibTrans" presStyleLbl="sibTrans2D1" presStyleIdx="0" presStyleCnt="2"/>
      <dgm:spPr/>
      <dgm:t>
        <a:bodyPr/>
        <a:lstStyle/>
        <a:p>
          <a:endParaRPr lang="ru-RU"/>
        </a:p>
      </dgm:t>
    </dgm:pt>
    <dgm:pt modelId="{F34842FD-6086-4D47-A89B-3C6AE9BBB8E1}" type="pres">
      <dgm:prSet presAssocID="{D236DD57-B22B-4DD0-9082-D24F0085E457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D34B96E3-209A-47C0-ABBE-6F73577ADE3B}" type="pres">
      <dgm:prSet presAssocID="{5CE70287-8546-4A33-96E5-7A8ABB6C2844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32976F-5681-43B0-A41E-09E7DCA0B47E}" type="pres">
      <dgm:prSet presAssocID="{8DB10637-C30D-450A-AF62-69CDC470783F}" presName="sibTrans" presStyleLbl="sibTrans2D1" presStyleIdx="1" presStyleCnt="2"/>
      <dgm:spPr/>
      <dgm:t>
        <a:bodyPr/>
        <a:lstStyle/>
        <a:p>
          <a:endParaRPr lang="ru-RU"/>
        </a:p>
      </dgm:t>
    </dgm:pt>
    <dgm:pt modelId="{F88DB921-700F-492B-82E2-15B3B58B79C3}" type="pres">
      <dgm:prSet presAssocID="{8DB10637-C30D-450A-AF62-69CDC470783F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E64AB8A7-DDCB-41C6-A14C-F621736133DD}" type="pres">
      <dgm:prSet presAssocID="{1D65001D-1E83-49E3-9C72-51F016E8633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1049C07-6EF5-435A-A995-370ACFF4163D}" type="presOf" srcId="{D236DD57-B22B-4DD0-9082-D24F0085E457}" destId="{F34842FD-6086-4D47-A89B-3C6AE9BBB8E1}" srcOrd="1" destOrd="0" presId="urn:microsoft.com/office/officeart/2005/8/layout/process2"/>
    <dgm:cxn modelId="{071AF652-7011-4604-8C65-052CBC99DC5E}" type="presOf" srcId="{8DB10637-C30D-450A-AF62-69CDC470783F}" destId="{0632976F-5681-43B0-A41E-09E7DCA0B47E}" srcOrd="0" destOrd="0" presId="urn:microsoft.com/office/officeart/2005/8/layout/process2"/>
    <dgm:cxn modelId="{C5D63FE6-C8BE-404D-BF40-2CEE73C00D3E}" type="presOf" srcId="{5FB3E1EF-674D-4811-AD1B-584973ACE604}" destId="{D77191CB-83BC-404D-A0B8-5EBF7BD7B501}" srcOrd="0" destOrd="0" presId="urn:microsoft.com/office/officeart/2005/8/layout/process2"/>
    <dgm:cxn modelId="{2E18EEF8-EFD3-43C5-AC39-C2D3AB424820}" type="presOf" srcId="{8DB10637-C30D-450A-AF62-69CDC470783F}" destId="{F88DB921-700F-492B-82E2-15B3B58B79C3}" srcOrd="1" destOrd="0" presId="urn:microsoft.com/office/officeart/2005/8/layout/process2"/>
    <dgm:cxn modelId="{FD2C9DAE-E9F9-4BB4-9EF1-1992873678DE}" srcId="{C6B2A107-4740-4708-891E-D0489EC32470}" destId="{1D65001D-1E83-49E3-9C72-51F016E8633A}" srcOrd="2" destOrd="0" parTransId="{D6C1D36B-ACB6-4F23-855E-7D3A5AFB686F}" sibTransId="{32F2D116-2736-4C50-94E7-C12414BA4E13}"/>
    <dgm:cxn modelId="{BAE684CF-0E9C-4FCA-87DD-BFD341B61336}" type="presOf" srcId="{C6B2A107-4740-4708-891E-D0489EC32470}" destId="{8DDDD849-4012-4D42-9E33-9373ECA563EE}" srcOrd="0" destOrd="0" presId="urn:microsoft.com/office/officeart/2005/8/layout/process2"/>
    <dgm:cxn modelId="{4AFD7692-4DB2-46AE-AC3C-4D9F2F0510BF}" type="presOf" srcId="{5CE70287-8546-4A33-96E5-7A8ABB6C2844}" destId="{D34B96E3-209A-47C0-ABBE-6F73577ADE3B}" srcOrd="0" destOrd="0" presId="urn:microsoft.com/office/officeart/2005/8/layout/process2"/>
    <dgm:cxn modelId="{5A5FB29B-9106-4453-B1A8-42F51B78E0DB}" srcId="{C6B2A107-4740-4708-891E-D0489EC32470}" destId="{5CE70287-8546-4A33-96E5-7A8ABB6C2844}" srcOrd="1" destOrd="0" parTransId="{54D6B8B8-E7E4-451D-B813-13B35DFB07D2}" sibTransId="{8DB10637-C30D-450A-AF62-69CDC470783F}"/>
    <dgm:cxn modelId="{42AB2006-65C6-4175-B722-93F545314ADE}" type="presOf" srcId="{D236DD57-B22B-4DD0-9082-D24F0085E457}" destId="{5A05915C-8D7A-49CB-88A9-32FD2D347FBC}" srcOrd="0" destOrd="0" presId="urn:microsoft.com/office/officeart/2005/8/layout/process2"/>
    <dgm:cxn modelId="{043EB3C6-EF5D-4A5E-9E51-79E0BD6A678C}" srcId="{C6B2A107-4740-4708-891E-D0489EC32470}" destId="{5FB3E1EF-674D-4811-AD1B-584973ACE604}" srcOrd="0" destOrd="0" parTransId="{C2705ADA-205C-4817-A374-0CBACEE03F9E}" sibTransId="{D236DD57-B22B-4DD0-9082-D24F0085E457}"/>
    <dgm:cxn modelId="{4AC18858-8E42-4178-9286-9728CA55DE8B}" type="presOf" srcId="{1D65001D-1E83-49E3-9C72-51F016E8633A}" destId="{E64AB8A7-DDCB-41C6-A14C-F621736133DD}" srcOrd="0" destOrd="0" presId="urn:microsoft.com/office/officeart/2005/8/layout/process2"/>
    <dgm:cxn modelId="{5D8370CB-DDDB-4A0E-BF6D-429156178913}" type="presParOf" srcId="{8DDDD849-4012-4D42-9E33-9373ECA563EE}" destId="{D77191CB-83BC-404D-A0B8-5EBF7BD7B501}" srcOrd="0" destOrd="0" presId="urn:microsoft.com/office/officeart/2005/8/layout/process2"/>
    <dgm:cxn modelId="{6609EA8E-6B8C-42D1-A0C9-7C49A968B0CA}" type="presParOf" srcId="{8DDDD849-4012-4D42-9E33-9373ECA563EE}" destId="{5A05915C-8D7A-49CB-88A9-32FD2D347FBC}" srcOrd="1" destOrd="0" presId="urn:microsoft.com/office/officeart/2005/8/layout/process2"/>
    <dgm:cxn modelId="{96C784A5-2A5C-4F63-A82A-F06FBC90830D}" type="presParOf" srcId="{5A05915C-8D7A-49CB-88A9-32FD2D347FBC}" destId="{F34842FD-6086-4D47-A89B-3C6AE9BBB8E1}" srcOrd="0" destOrd="0" presId="urn:microsoft.com/office/officeart/2005/8/layout/process2"/>
    <dgm:cxn modelId="{38A010DE-7F1D-48BA-A19F-75888921D990}" type="presParOf" srcId="{8DDDD849-4012-4D42-9E33-9373ECA563EE}" destId="{D34B96E3-209A-47C0-ABBE-6F73577ADE3B}" srcOrd="2" destOrd="0" presId="urn:microsoft.com/office/officeart/2005/8/layout/process2"/>
    <dgm:cxn modelId="{2A011364-3E70-42F0-8010-920C7884C043}" type="presParOf" srcId="{8DDDD849-4012-4D42-9E33-9373ECA563EE}" destId="{0632976F-5681-43B0-A41E-09E7DCA0B47E}" srcOrd="3" destOrd="0" presId="urn:microsoft.com/office/officeart/2005/8/layout/process2"/>
    <dgm:cxn modelId="{347892C1-F721-446B-806C-2189ECE2E335}" type="presParOf" srcId="{0632976F-5681-43B0-A41E-09E7DCA0B47E}" destId="{F88DB921-700F-492B-82E2-15B3B58B79C3}" srcOrd="0" destOrd="0" presId="urn:microsoft.com/office/officeart/2005/8/layout/process2"/>
    <dgm:cxn modelId="{FEF313A4-687B-433B-A5CF-5A967AF3A88A}" type="presParOf" srcId="{8DDDD849-4012-4D42-9E33-9373ECA563EE}" destId="{E64AB8A7-DDCB-41C6-A14C-F621736133DD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CA8F6A-A719-4DC8-94AC-BDB5570A48AD}" type="doc">
      <dgm:prSet loTypeId="urn:microsoft.com/office/officeart/2005/8/layout/process2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40BFF0ED-64E2-459A-A26E-8D0018A04622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3200" b="1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Армия: центурии – когорта – легион;  </a:t>
          </a:r>
          <a:endParaRPr lang="ru-RU" sz="32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B27D7C8C-7DFF-4995-8F71-9224B4C39174}" type="parTrans" cxnId="{035BA03A-5391-41D8-BB45-FCBAFE141F3C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BB888F9-38AC-491F-9767-A2740C7024A5}" type="sibTrans" cxnId="{035BA03A-5391-41D8-BB45-FCBAFE141F3C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EA89553-6180-4FAA-AAAD-9909532E10ED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3200" b="1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Три Пунические войны;</a:t>
          </a:r>
          <a:endParaRPr lang="ru-RU" sz="3200" b="1" i="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22B0DD50-29B8-4687-914E-D76AC97AB94A}" type="parTrans" cxnId="{5AA04EE6-C396-4DB0-9E59-81B61A00CF3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A487E08-DEF3-4D75-B1FC-3E3F4B1C4FBE}" type="sibTrans" cxnId="{5AA04EE6-C396-4DB0-9E59-81B61A00CF3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2F75C3A-57CD-4AD3-B5CD-0B3B753DCE42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3200" b="1" smtClean="0"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rPr>
            <a:t>В промежуток между войнами римляне покорили Македонию и Грецию;</a:t>
          </a:r>
          <a:endParaRPr lang="ru-RU" sz="2800" b="1" i="0" dirty="0">
            <a:solidFill>
              <a:srgbClr val="00B050"/>
            </a:solidFill>
            <a:effectLst/>
            <a:latin typeface="Arial" pitchFamily="34" charset="0"/>
            <a:cs typeface="Arial" pitchFamily="34" charset="0"/>
          </a:endParaRPr>
        </a:p>
      </dgm:t>
    </dgm:pt>
    <dgm:pt modelId="{C31C8313-E993-4C52-9014-3218BDC4C81E}" type="parTrans" cxnId="{78B5A30C-7116-428D-8283-4CF42E8E41DE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67E395E-3AEA-4979-8F8C-AC6C319140E1}" type="sibTrans" cxnId="{78B5A30C-7116-428D-8283-4CF42E8E41DE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68286DF2-C8D0-49CC-B6E5-68100321D37D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3200" b="1" smtClean="0"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rPr>
            <a:t>Карфаген разрушен, а его владения были превращены в провинцию «Африка»;</a:t>
          </a:r>
          <a:endParaRPr kumimoji="0" lang="ru-RU" sz="32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endParaRPr>
        </a:p>
      </dgm:t>
    </dgm:pt>
    <dgm:pt modelId="{A0A7AA3C-8892-4205-B4BC-75176D101489}" type="parTrans" cxnId="{933E6F1D-982E-43F7-8FAA-04831289A818}">
      <dgm:prSet/>
      <dgm:spPr/>
      <dgm:t>
        <a:bodyPr/>
        <a:lstStyle/>
        <a:p>
          <a:endParaRPr lang="ru-RU"/>
        </a:p>
      </dgm:t>
    </dgm:pt>
    <dgm:pt modelId="{1AA495F1-22F8-4CE0-AB60-D4BF5CF0B5C2}" type="sibTrans" cxnId="{933E6F1D-982E-43F7-8FAA-04831289A818}">
      <dgm:prSet/>
      <dgm:spPr/>
      <dgm:t>
        <a:bodyPr/>
        <a:lstStyle/>
        <a:p>
          <a:endParaRPr lang="ru-RU"/>
        </a:p>
      </dgm:t>
    </dgm:pt>
    <dgm:pt modelId="{36F047AC-EA7D-4E5D-BB0A-54F3C54C991C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3200" b="1" dirty="0" smtClean="0">
              <a:solidFill>
                <a:srgbClr val="003366"/>
              </a:solidFill>
              <a:latin typeface="Arial" pitchFamily="34" charset="0"/>
              <a:cs typeface="Arial" pitchFamily="34" charset="0"/>
            </a:rPr>
            <a:t>Рим стал господином всего  средиземноморья и превратился в  наиболее могущественное государство всего древнего мира.</a:t>
          </a:r>
          <a:endParaRPr lang="ru-RU" sz="3200" b="1" i="0" dirty="0">
            <a:solidFill>
              <a:srgbClr val="00B050"/>
            </a:solidFill>
            <a:latin typeface="Arial" pitchFamily="34" charset="0"/>
            <a:cs typeface="Arial" pitchFamily="34" charset="0"/>
          </a:endParaRPr>
        </a:p>
      </dgm:t>
    </dgm:pt>
    <dgm:pt modelId="{93E1EFBC-6B6C-4A72-8313-388F512A50A8}" type="parTrans" cxnId="{3B269614-BF40-48FA-894B-49AC17687BC5}">
      <dgm:prSet/>
      <dgm:spPr/>
      <dgm:t>
        <a:bodyPr/>
        <a:lstStyle/>
        <a:p>
          <a:endParaRPr lang="ru-RU"/>
        </a:p>
      </dgm:t>
    </dgm:pt>
    <dgm:pt modelId="{2DDE76AE-363C-4539-AEA9-F0CD3F7C3B52}" type="sibTrans" cxnId="{3B269614-BF40-48FA-894B-49AC17687BC5}">
      <dgm:prSet/>
      <dgm:spPr/>
      <dgm:t>
        <a:bodyPr/>
        <a:lstStyle/>
        <a:p>
          <a:endParaRPr lang="ru-RU"/>
        </a:p>
      </dgm:t>
    </dgm:pt>
    <dgm:pt modelId="{71FD606C-BDF9-431F-B036-6ACA5D71E9FB}" type="pres">
      <dgm:prSet presAssocID="{55CA8F6A-A719-4DC8-94AC-BDB5570A48AD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1CE2F8-E67C-4BB2-8B7A-0153E465E37B}" type="pres">
      <dgm:prSet presAssocID="{40BFF0ED-64E2-459A-A26E-8D0018A04622}" presName="node" presStyleLbl="node1" presStyleIdx="0" presStyleCnt="5" custScaleX="454496" custScaleY="72190" custLinFactNeighborX="-2683" custLinFactNeighborY="-15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1EA25F-C933-4C09-B661-2E3993E0CA6F}" type="pres">
      <dgm:prSet presAssocID="{7BB888F9-38AC-491F-9767-A2740C7024A5}" presName="sibTrans" presStyleLbl="sibTrans2D1" presStyleIdx="0" presStyleCnt="4"/>
      <dgm:spPr/>
      <dgm:t>
        <a:bodyPr/>
        <a:lstStyle/>
        <a:p>
          <a:endParaRPr lang="ru-RU"/>
        </a:p>
      </dgm:t>
    </dgm:pt>
    <dgm:pt modelId="{DCBDC0F0-6741-4C7F-BF09-E698C478B404}" type="pres">
      <dgm:prSet presAssocID="{7BB888F9-38AC-491F-9767-A2740C7024A5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DF9D484D-30C5-431E-8A5E-D67BA2C9E47C}" type="pres">
      <dgm:prSet presAssocID="{DEA89553-6180-4FAA-AAAD-9909532E10ED}" presName="node" presStyleLbl="node1" presStyleIdx="1" presStyleCnt="5" custScaleX="455159" custScaleY="119271" custLinFactNeighborY="-328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00CE63-0666-44C2-AA28-E384327E64EF}" type="pres">
      <dgm:prSet presAssocID="{2A487E08-DEF3-4D75-B1FC-3E3F4B1C4FBE}" presName="sibTrans" presStyleLbl="sibTrans2D1" presStyleIdx="1" presStyleCnt="4"/>
      <dgm:spPr/>
      <dgm:t>
        <a:bodyPr/>
        <a:lstStyle/>
        <a:p>
          <a:endParaRPr lang="ru-RU"/>
        </a:p>
      </dgm:t>
    </dgm:pt>
    <dgm:pt modelId="{8A97E25A-0A74-4716-A683-AF7233C1526D}" type="pres">
      <dgm:prSet presAssocID="{2A487E08-DEF3-4D75-B1FC-3E3F4B1C4FBE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0E5A3EF4-3416-4C86-99FC-011750AFA9B5}" type="pres">
      <dgm:prSet presAssocID="{68286DF2-C8D0-49CC-B6E5-68100321D37D}" presName="node" presStyleLbl="node1" presStyleIdx="2" presStyleCnt="5" custScaleX="455159" custScaleY="156426" custLinFactNeighborX="0" custLinFactNeighborY="-642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7C4112-A4A5-486A-A222-5AB02317598F}" type="pres">
      <dgm:prSet presAssocID="{1AA495F1-22F8-4CE0-AB60-D4BF5CF0B5C2}" presName="sibTrans" presStyleLbl="sibTrans2D1" presStyleIdx="2" presStyleCnt="4"/>
      <dgm:spPr/>
      <dgm:t>
        <a:bodyPr/>
        <a:lstStyle/>
        <a:p>
          <a:endParaRPr lang="ru-RU"/>
        </a:p>
      </dgm:t>
    </dgm:pt>
    <dgm:pt modelId="{E46850DD-30B1-4E07-BA8C-37A41A53DFE8}" type="pres">
      <dgm:prSet presAssocID="{1AA495F1-22F8-4CE0-AB60-D4BF5CF0B5C2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EE9F6481-FF01-4BA4-8B38-DDB98608C279}" type="pres">
      <dgm:prSet presAssocID="{F2F75C3A-57CD-4AD3-B5CD-0B3B753DCE42}" presName="node" presStyleLbl="node1" presStyleIdx="3" presStyleCnt="5" custScaleX="455159" custScaleY="113196" custLinFactNeighborX="0" custLinFactNeighborY="-567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6F025B-7C96-49D3-AD37-2F1EAD01C1D5}" type="pres">
      <dgm:prSet presAssocID="{567E395E-3AEA-4979-8F8C-AC6C319140E1}" presName="sibTrans" presStyleLbl="sibTrans2D1" presStyleIdx="3" presStyleCnt="4"/>
      <dgm:spPr/>
      <dgm:t>
        <a:bodyPr/>
        <a:lstStyle/>
        <a:p>
          <a:endParaRPr lang="ru-RU"/>
        </a:p>
      </dgm:t>
    </dgm:pt>
    <dgm:pt modelId="{71F5404D-082C-459F-A5D6-C50467CB2A62}" type="pres">
      <dgm:prSet presAssocID="{567E395E-3AEA-4979-8F8C-AC6C319140E1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F11F98FE-2605-460D-A77A-BD2B431B2B23}" type="pres">
      <dgm:prSet presAssocID="{36F047AC-EA7D-4E5D-BB0A-54F3C54C991C}" presName="node" presStyleLbl="node1" presStyleIdx="4" presStyleCnt="5" custScaleX="449505" custScaleY="208822" custLinFactNeighborX="0" custLinFactNeighborY="-268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AA04EE6-C396-4DB0-9E59-81B61A00CF31}" srcId="{55CA8F6A-A719-4DC8-94AC-BDB5570A48AD}" destId="{DEA89553-6180-4FAA-AAAD-9909532E10ED}" srcOrd="1" destOrd="0" parTransId="{22B0DD50-29B8-4687-914E-D76AC97AB94A}" sibTransId="{2A487E08-DEF3-4D75-B1FC-3E3F4B1C4FBE}"/>
    <dgm:cxn modelId="{D482AA20-9EE8-4419-86A1-16C6BECBCE7D}" type="presOf" srcId="{36F047AC-EA7D-4E5D-BB0A-54F3C54C991C}" destId="{F11F98FE-2605-460D-A77A-BD2B431B2B23}" srcOrd="0" destOrd="0" presId="urn:microsoft.com/office/officeart/2005/8/layout/process2"/>
    <dgm:cxn modelId="{A4C72D9B-9546-462B-8C0E-CF1A2A0F2A98}" type="presOf" srcId="{7BB888F9-38AC-491F-9767-A2740C7024A5}" destId="{DCBDC0F0-6741-4C7F-BF09-E698C478B404}" srcOrd="1" destOrd="0" presId="urn:microsoft.com/office/officeart/2005/8/layout/process2"/>
    <dgm:cxn modelId="{3AC193F9-BECB-4166-A32E-6CE4F7BB7B0A}" type="presOf" srcId="{F2F75C3A-57CD-4AD3-B5CD-0B3B753DCE42}" destId="{EE9F6481-FF01-4BA4-8B38-DDB98608C279}" srcOrd="0" destOrd="0" presId="urn:microsoft.com/office/officeart/2005/8/layout/process2"/>
    <dgm:cxn modelId="{250DC906-5F0D-431C-A98B-7E852EEA7282}" type="presOf" srcId="{68286DF2-C8D0-49CC-B6E5-68100321D37D}" destId="{0E5A3EF4-3416-4C86-99FC-011750AFA9B5}" srcOrd="0" destOrd="0" presId="urn:microsoft.com/office/officeart/2005/8/layout/process2"/>
    <dgm:cxn modelId="{78B5A30C-7116-428D-8283-4CF42E8E41DE}" srcId="{55CA8F6A-A719-4DC8-94AC-BDB5570A48AD}" destId="{F2F75C3A-57CD-4AD3-B5CD-0B3B753DCE42}" srcOrd="3" destOrd="0" parTransId="{C31C8313-E993-4C52-9014-3218BDC4C81E}" sibTransId="{567E395E-3AEA-4979-8F8C-AC6C319140E1}"/>
    <dgm:cxn modelId="{F883B482-4D6E-4292-8593-F258BEEE8BC8}" type="presOf" srcId="{567E395E-3AEA-4979-8F8C-AC6C319140E1}" destId="{086F025B-7C96-49D3-AD37-2F1EAD01C1D5}" srcOrd="0" destOrd="0" presId="urn:microsoft.com/office/officeart/2005/8/layout/process2"/>
    <dgm:cxn modelId="{933E6F1D-982E-43F7-8FAA-04831289A818}" srcId="{55CA8F6A-A719-4DC8-94AC-BDB5570A48AD}" destId="{68286DF2-C8D0-49CC-B6E5-68100321D37D}" srcOrd="2" destOrd="0" parTransId="{A0A7AA3C-8892-4205-B4BC-75176D101489}" sibTransId="{1AA495F1-22F8-4CE0-AB60-D4BF5CF0B5C2}"/>
    <dgm:cxn modelId="{649145A6-DA23-4861-BC52-A8A6269F2E38}" type="presOf" srcId="{55CA8F6A-A719-4DC8-94AC-BDB5570A48AD}" destId="{71FD606C-BDF9-431F-B036-6ACA5D71E9FB}" srcOrd="0" destOrd="0" presId="urn:microsoft.com/office/officeart/2005/8/layout/process2"/>
    <dgm:cxn modelId="{035BA03A-5391-41D8-BB45-FCBAFE141F3C}" srcId="{55CA8F6A-A719-4DC8-94AC-BDB5570A48AD}" destId="{40BFF0ED-64E2-459A-A26E-8D0018A04622}" srcOrd="0" destOrd="0" parTransId="{B27D7C8C-7DFF-4995-8F71-9224B4C39174}" sibTransId="{7BB888F9-38AC-491F-9767-A2740C7024A5}"/>
    <dgm:cxn modelId="{CD3273BD-CBD9-4579-BF03-4F40A8B5F807}" type="presOf" srcId="{40BFF0ED-64E2-459A-A26E-8D0018A04622}" destId="{121CE2F8-E67C-4BB2-8B7A-0153E465E37B}" srcOrd="0" destOrd="0" presId="urn:microsoft.com/office/officeart/2005/8/layout/process2"/>
    <dgm:cxn modelId="{0621E177-75A4-4E38-9160-E3CA1715E089}" type="presOf" srcId="{567E395E-3AEA-4979-8F8C-AC6C319140E1}" destId="{71F5404D-082C-459F-A5D6-C50467CB2A62}" srcOrd="1" destOrd="0" presId="urn:microsoft.com/office/officeart/2005/8/layout/process2"/>
    <dgm:cxn modelId="{670EF6B6-D584-4A12-9FE9-9C3478A9931E}" type="presOf" srcId="{DEA89553-6180-4FAA-AAAD-9909532E10ED}" destId="{DF9D484D-30C5-431E-8A5E-D67BA2C9E47C}" srcOrd="0" destOrd="0" presId="urn:microsoft.com/office/officeart/2005/8/layout/process2"/>
    <dgm:cxn modelId="{F9D25211-0E5A-48A6-930F-E1DBC868C38C}" type="presOf" srcId="{1AA495F1-22F8-4CE0-AB60-D4BF5CF0B5C2}" destId="{6B7C4112-A4A5-486A-A222-5AB02317598F}" srcOrd="0" destOrd="0" presId="urn:microsoft.com/office/officeart/2005/8/layout/process2"/>
    <dgm:cxn modelId="{3B269614-BF40-48FA-894B-49AC17687BC5}" srcId="{55CA8F6A-A719-4DC8-94AC-BDB5570A48AD}" destId="{36F047AC-EA7D-4E5D-BB0A-54F3C54C991C}" srcOrd="4" destOrd="0" parTransId="{93E1EFBC-6B6C-4A72-8313-388F512A50A8}" sibTransId="{2DDE76AE-363C-4539-AEA9-F0CD3F7C3B52}"/>
    <dgm:cxn modelId="{47CA5478-9B49-4DBB-8B6F-465520CED152}" type="presOf" srcId="{2A487E08-DEF3-4D75-B1FC-3E3F4B1C4FBE}" destId="{8A97E25A-0A74-4716-A683-AF7233C1526D}" srcOrd="1" destOrd="0" presId="urn:microsoft.com/office/officeart/2005/8/layout/process2"/>
    <dgm:cxn modelId="{E85E1295-3411-4451-A07B-411F50B65BB0}" type="presOf" srcId="{7BB888F9-38AC-491F-9767-A2740C7024A5}" destId="{261EA25F-C933-4C09-B661-2E3993E0CA6F}" srcOrd="0" destOrd="0" presId="urn:microsoft.com/office/officeart/2005/8/layout/process2"/>
    <dgm:cxn modelId="{3AE5BA0D-8BA8-4A9D-A84B-609C87F32638}" type="presOf" srcId="{1AA495F1-22F8-4CE0-AB60-D4BF5CF0B5C2}" destId="{E46850DD-30B1-4E07-BA8C-37A41A53DFE8}" srcOrd="1" destOrd="0" presId="urn:microsoft.com/office/officeart/2005/8/layout/process2"/>
    <dgm:cxn modelId="{BE559F70-7E63-432D-974C-2D7C7010B556}" type="presOf" srcId="{2A487E08-DEF3-4D75-B1FC-3E3F4B1C4FBE}" destId="{8300CE63-0666-44C2-AA28-E384327E64EF}" srcOrd="0" destOrd="0" presId="urn:microsoft.com/office/officeart/2005/8/layout/process2"/>
    <dgm:cxn modelId="{95A0800D-2A2A-46A9-AAA1-92A2EEA114A5}" type="presParOf" srcId="{71FD606C-BDF9-431F-B036-6ACA5D71E9FB}" destId="{121CE2F8-E67C-4BB2-8B7A-0153E465E37B}" srcOrd="0" destOrd="0" presId="urn:microsoft.com/office/officeart/2005/8/layout/process2"/>
    <dgm:cxn modelId="{C4C00027-8F58-4B6F-9A77-65FD42BC767B}" type="presParOf" srcId="{71FD606C-BDF9-431F-B036-6ACA5D71E9FB}" destId="{261EA25F-C933-4C09-B661-2E3993E0CA6F}" srcOrd="1" destOrd="0" presId="urn:microsoft.com/office/officeart/2005/8/layout/process2"/>
    <dgm:cxn modelId="{EDBDDF7D-BF58-4027-A938-1EB169532A81}" type="presParOf" srcId="{261EA25F-C933-4C09-B661-2E3993E0CA6F}" destId="{DCBDC0F0-6741-4C7F-BF09-E698C478B404}" srcOrd="0" destOrd="0" presId="urn:microsoft.com/office/officeart/2005/8/layout/process2"/>
    <dgm:cxn modelId="{F71EF061-3442-43DF-A5A0-AC82C21FEB3F}" type="presParOf" srcId="{71FD606C-BDF9-431F-B036-6ACA5D71E9FB}" destId="{DF9D484D-30C5-431E-8A5E-D67BA2C9E47C}" srcOrd="2" destOrd="0" presId="urn:microsoft.com/office/officeart/2005/8/layout/process2"/>
    <dgm:cxn modelId="{900F3173-4B70-4F87-9427-7FD1F34D44D3}" type="presParOf" srcId="{71FD606C-BDF9-431F-B036-6ACA5D71E9FB}" destId="{8300CE63-0666-44C2-AA28-E384327E64EF}" srcOrd="3" destOrd="0" presId="urn:microsoft.com/office/officeart/2005/8/layout/process2"/>
    <dgm:cxn modelId="{8A18865C-0626-45A6-9E88-D7544D622A89}" type="presParOf" srcId="{8300CE63-0666-44C2-AA28-E384327E64EF}" destId="{8A97E25A-0A74-4716-A683-AF7233C1526D}" srcOrd="0" destOrd="0" presId="urn:microsoft.com/office/officeart/2005/8/layout/process2"/>
    <dgm:cxn modelId="{6A59C5CB-4E92-4FD4-94B5-8BABDF16E478}" type="presParOf" srcId="{71FD606C-BDF9-431F-B036-6ACA5D71E9FB}" destId="{0E5A3EF4-3416-4C86-99FC-011750AFA9B5}" srcOrd="4" destOrd="0" presId="urn:microsoft.com/office/officeart/2005/8/layout/process2"/>
    <dgm:cxn modelId="{3A715E5B-33F5-4134-A7E2-C3BEA7B3656C}" type="presParOf" srcId="{71FD606C-BDF9-431F-B036-6ACA5D71E9FB}" destId="{6B7C4112-A4A5-486A-A222-5AB02317598F}" srcOrd="5" destOrd="0" presId="urn:microsoft.com/office/officeart/2005/8/layout/process2"/>
    <dgm:cxn modelId="{5C6DF977-996E-478C-B744-C703F4263347}" type="presParOf" srcId="{6B7C4112-A4A5-486A-A222-5AB02317598F}" destId="{E46850DD-30B1-4E07-BA8C-37A41A53DFE8}" srcOrd="0" destOrd="0" presId="urn:microsoft.com/office/officeart/2005/8/layout/process2"/>
    <dgm:cxn modelId="{5DC9A8AB-F384-4A4C-9816-71D1909633D2}" type="presParOf" srcId="{71FD606C-BDF9-431F-B036-6ACA5D71E9FB}" destId="{EE9F6481-FF01-4BA4-8B38-DDB98608C279}" srcOrd="6" destOrd="0" presId="urn:microsoft.com/office/officeart/2005/8/layout/process2"/>
    <dgm:cxn modelId="{40BB2200-0730-448B-83E1-2ADFEF328095}" type="presParOf" srcId="{71FD606C-BDF9-431F-B036-6ACA5D71E9FB}" destId="{086F025B-7C96-49D3-AD37-2F1EAD01C1D5}" srcOrd="7" destOrd="0" presId="urn:microsoft.com/office/officeart/2005/8/layout/process2"/>
    <dgm:cxn modelId="{32E8A7C1-68CE-4190-A4D2-17F56A650646}" type="presParOf" srcId="{086F025B-7C96-49D3-AD37-2F1EAD01C1D5}" destId="{71F5404D-082C-459F-A5D6-C50467CB2A62}" srcOrd="0" destOrd="0" presId="urn:microsoft.com/office/officeart/2005/8/layout/process2"/>
    <dgm:cxn modelId="{70FFB1EA-2E29-4C3D-94EC-4104E8DAABD5}" type="presParOf" srcId="{71FD606C-BDF9-431F-B036-6ACA5D71E9FB}" destId="{F11F98FE-2605-460D-A77A-BD2B431B2B23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77191CB-83BC-404D-A0B8-5EBF7BD7B501}">
      <dsp:nvSpPr>
        <dsp:cNvPr id="0" name=""/>
        <dsp:cNvSpPr/>
      </dsp:nvSpPr>
      <dsp:spPr>
        <a:xfrm>
          <a:off x="1756554" y="0"/>
          <a:ext cx="2247531" cy="116001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Arial" pitchFamily="34" charset="0"/>
              <a:cs typeface="Arial" pitchFamily="34" charset="0"/>
            </a:rPr>
            <a:t>центурия</a:t>
          </a:r>
          <a:endParaRPr lang="ru-RU" sz="3200" b="1" kern="1200" dirty="0">
            <a:latin typeface="Arial" pitchFamily="34" charset="0"/>
            <a:cs typeface="Arial" pitchFamily="34" charset="0"/>
          </a:endParaRPr>
        </a:p>
      </dsp:txBody>
      <dsp:txXfrm>
        <a:off x="1756554" y="0"/>
        <a:ext cx="2247531" cy="1160016"/>
      </dsp:txXfrm>
    </dsp:sp>
    <dsp:sp modelId="{5A05915C-8D7A-49CB-88A9-32FD2D347FBC}">
      <dsp:nvSpPr>
        <dsp:cNvPr id="0" name=""/>
        <dsp:cNvSpPr/>
      </dsp:nvSpPr>
      <dsp:spPr>
        <a:xfrm rot="5400000">
          <a:off x="2662816" y="1189016"/>
          <a:ext cx="435006" cy="5220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 rot="5400000">
        <a:off x="2662816" y="1189016"/>
        <a:ext cx="435006" cy="522007"/>
      </dsp:txXfrm>
    </dsp:sp>
    <dsp:sp modelId="{D34B96E3-209A-47C0-ABBE-6F73577ADE3B}">
      <dsp:nvSpPr>
        <dsp:cNvPr id="0" name=""/>
        <dsp:cNvSpPr/>
      </dsp:nvSpPr>
      <dsp:spPr>
        <a:xfrm>
          <a:off x="1756554" y="1740024"/>
          <a:ext cx="2247531" cy="116001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Arial" pitchFamily="34" charset="0"/>
              <a:cs typeface="Arial" pitchFamily="34" charset="0"/>
            </a:rPr>
            <a:t>когорта</a:t>
          </a:r>
          <a:endParaRPr lang="ru-RU" sz="3200" b="1" kern="1200" dirty="0">
            <a:latin typeface="Arial" pitchFamily="34" charset="0"/>
            <a:cs typeface="Arial" pitchFamily="34" charset="0"/>
          </a:endParaRPr>
        </a:p>
      </dsp:txBody>
      <dsp:txXfrm>
        <a:off x="1756554" y="1740024"/>
        <a:ext cx="2247531" cy="1160016"/>
      </dsp:txXfrm>
    </dsp:sp>
    <dsp:sp modelId="{0632976F-5681-43B0-A41E-09E7DCA0B47E}">
      <dsp:nvSpPr>
        <dsp:cNvPr id="0" name=""/>
        <dsp:cNvSpPr/>
      </dsp:nvSpPr>
      <dsp:spPr>
        <a:xfrm rot="5400000">
          <a:off x="2662816" y="2929040"/>
          <a:ext cx="435006" cy="52200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 rot="5400000">
        <a:off x="2662816" y="2929040"/>
        <a:ext cx="435006" cy="522007"/>
      </dsp:txXfrm>
    </dsp:sp>
    <dsp:sp modelId="{E64AB8A7-DDCB-41C6-A14C-F621736133DD}">
      <dsp:nvSpPr>
        <dsp:cNvPr id="0" name=""/>
        <dsp:cNvSpPr/>
      </dsp:nvSpPr>
      <dsp:spPr>
        <a:xfrm>
          <a:off x="1756554" y="3480048"/>
          <a:ext cx="2247531" cy="116001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latin typeface="Arial" pitchFamily="34" charset="0"/>
              <a:cs typeface="Arial" pitchFamily="34" charset="0"/>
            </a:rPr>
            <a:t>легион</a:t>
          </a:r>
          <a:endParaRPr lang="ru-RU" sz="3200" b="1" kern="1200" dirty="0">
            <a:latin typeface="Arial" pitchFamily="34" charset="0"/>
            <a:cs typeface="Arial" pitchFamily="34" charset="0"/>
          </a:endParaRPr>
        </a:p>
      </dsp:txBody>
      <dsp:txXfrm>
        <a:off x="1756554" y="3480048"/>
        <a:ext cx="2247531" cy="116001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21CE2F8-E67C-4BB2-8B7A-0153E465E37B}">
      <dsp:nvSpPr>
        <dsp:cNvPr id="0" name=""/>
        <dsp:cNvSpPr/>
      </dsp:nvSpPr>
      <dsp:spPr>
        <a:xfrm>
          <a:off x="0" y="0"/>
          <a:ext cx="11576400" cy="48703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Армия: центурии – когорта – легион;  </a:t>
          </a:r>
          <a:endParaRPr lang="ru-RU" sz="32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0" y="0"/>
        <a:ext cx="11576400" cy="487030"/>
      </dsp:txXfrm>
    </dsp:sp>
    <dsp:sp modelId="{261EA25F-C933-4C09-B661-2E3993E0CA6F}">
      <dsp:nvSpPr>
        <dsp:cNvPr id="0" name=""/>
        <dsp:cNvSpPr/>
      </dsp:nvSpPr>
      <dsp:spPr>
        <a:xfrm rot="5366926">
          <a:off x="5704739" y="451121"/>
          <a:ext cx="173838" cy="30359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>
            <a:latin typeface="Times New Roman" pitchFamily="18" charset="0"/>
            <a:cs typeface="Times New Roman" pitchFamily="18" charset="0"/>
          </a:endParaRPr>
        </a:p>
      </dsp:txBody>
      <dsp:txXfrm rot="5366926">
        <a:off x="5704739" y="451121"/>
        <a:ext cx="173838" cy="303593"/>
      </dsp:txXfrm>
    </dsp:sp>
    <dsp:sp modelId="{DF9D484D-30C5-431E-8A5E-D67BA2C9E47C}">
      <dsp:nvSpPr>
        <dsp:cNvPr id="0" name=""/>
        <dsp:cNvSpPr/>
      </dsp:nvSpPr>
      <dsp:spPr>
        <a:xfrm>
          <a:off x="0" y="718804"/>
          <a:ext cx="11593287" cy="804663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Три Пунические войны;</a:t>
          </a:r>
          <a:endParaRPr lang="ru-RU" sz="3200" b="1" i="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0" y="718804"/>
        <a:ext cx="11593287" cy="804663"/>
      </dsp:txXfrm>
    </dsp:sp>
    <dsp:sp modelId="{8300CE63-0666-44C2-AA28-E384327E64EF}">
      <dsp:nvSpPr>
        <dsp:cNvPr id="0" name=""/>
        <dsp:cNvSpPr/>
      </dsp:nvSpPr>
      <dsp:spPr>
        <a:xfrm rot="5400000">
          <a:off x="5709968" y="1487238"/>
          <a:ext cx="173351" cy="30359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>
            <a:latin typeface="Times New Roman" pitchFamily="18" charset="0"/>
            <a:cs typeface="Times New Roman" pitchFamily="18" charset="0"/>
          </a:endParaRPr>
        </a:p>
      </dsp:txBody>
      <dsp:txXfrm rot="5400000">
        <a:off x="5709968" y="1487238"/>
        <a:ext cx="173351" cy="303593"/>
      </dsp:txXfrm>
    </dsp:sp>
    <dsp:sp modelId="{0E5A3EF4-3416-4C86-99FC-011750AFA9B5}">
      <dsp:nvSpPr>
        <dsp:cNvPr id="0" name=""/>
        <dsp:cNvSpPr/>
      </dsp:nvSpPr>
      <dsp:spPr>
        <a:xfrm>
          <a:off x="0" y="1754603"/>
          <a:ext cx="11593287" cy="105532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smtClean="0"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rPr>
            <a:t>Карфаген разрушен, а его владения были превращены в провинцию «Африка»;</a:t>
          </a:r>
          <a:endParaRPr kumimoji="0" lang="ru-RU" sz="3200" b="1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endParaRPr>
        </a:p>
      </dsp:txBody>
      <dsp:txXfrm>
        <a:off x="0" y="1754603"/>
        <a:ext cx="11593287" cy="1055329"/>
      </dsp:txXfrm>
    </dsp:sp>
    <dsp:sp modelId="{6B7C4112-A4A5-486A-A222-5AB02317598F}">
      <dsp:nvSpPr>
        <dsp:cNvPr id="0" name=""/>
        <dsp:cNvSpPr/>
      </dsp:nvSpPr>
      <dsp:spPr>
        <a:xfrm rot="5400000">
          <a:off x="5660649" y="2839462"/>
          <a:ext cx="271988" cy="30359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 rot="5400000">
        <a:off x="5660649" y="2839462"/>
        <a:ext cx="271988" cy="303593"/>
      </dsp:txXfrm>
    </dsp:sp>
    <dsp:sp modelId="{EE9F6481-FF01-4BA4-8B38-DDB98608C279}">
      <dsp:nvSpPr>
        <dsp:cNvPr id="0" name=""/>
        <dsp:cNvSpPr/>
      </dsp:nvSpPr>
      <dsp:spPr>
        <a:xfrm>
          <a:off x="0" y="3172584"/>
          <a:ext cx="11593287" cy="76367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smtClean="0"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rPr>
            <a:t>В промежуток между войнами римляне покорили Македонию и Грецию;</a:t>
          </a:r>
          <a:endParaRPr lang="ru-RU" sz="2800" b="1" i="0" kern="1200" dirty="0">
            <a:solidFill>
              <a:srgbClr val="00B050"/>
            </a:solidFill>
            <a:effectLst/>
            <a:latin typeface="Arial" pitchFamily="34" charset="0"/>
            <a:cs typeface="Arial" pitchFamily="34" charset="0"/>
          </a:endParaRPr>
        </a:p>
      </dsp:txBody>
      <dsp:txXfrm>
        <a:off x="0" y="3172584"/>
        <a:ext cx="11593287" cy="763678"/>
      </dsp:txXfrm>
    </dsp:sp>
    <dsp:sp modelId="{086F025B-7C96-49D3-AD37-2F1EAD01C1D5}">
      <dsp:nvSpPr>
        <dsp:cNvPr id="0" name=""/>
        <dsp:cNvSpPr/>
      </dsp:nvSpPr>
      <dsp:spPr>
        <a:xfrm rot="5400000">
          <a:off x="5632352" y="4003522"/>
          <a:ext cx="328583" cy="30359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>
            <a:latin typeface="Times New Roman" pitchFamily="18" charset="0"/>
            <a:cs typeface="Times New Roman" pitchFamily="18" charset="0"/>
          </a:endParaRPr>
        </a:p>
      </dsp:txBody>
      <dsp:txXfrm rot="5400000">
        <a:off x="5632352" y="4003522"/>
        <a:ext cx="328583" cy="303593"/>
      </dsp:txXfrm>
    </dsp:sp>
    <dsp:sp modelId="{F11F98FE-2605-460D-A77A-BD2B431B2B23}">
      <dsp:nvSpPr>
        <dsp:cNvPr id="0" name=""/>
        <dsp:cNvSpPr/>
      </dsp:nvSpPr>
      <dsp:spPr>
        <a:xfrm>
          <a:off x="72006" y="4374374"/>
          <a:ext cx="11449275" cy="140882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rgbClr val="003366"/>
              </a:solidFill>
              <a:latin typeface="Arial" pitchFamily="34" charset="0"/>
              <a:cs typeface="Arial" pitchFamily="34" charset="0"/>
            </a:rPr>
            <a:t>Рим стал господином всего  средиземноморья и превратился в  наиболее могущественное государство всего древнего мира.</a:t>
          </a:r>
          <a:endParaRPr lang="ru-RU" sz="3200" b="1" i="0" kern="1200" dirty="0">
            <a:solidFill>
              <a:srgbClr val="00B050"/>
            </a:solidFill>
            <a:latin typeface="Arial" pitchFamily="34" charset="0"/>
            <a:cs typeface="Arial" pitchFamily="34" charset="0"/>
          </a:endParaRPr>
        </a:p>
      </dsp:txBody>
      <dsp:txXfrm>
        <a:off x="72006" y="4374374"/>
        <a:ext cx="11449275" cy="14088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828CC8-E67B-4358-8C38-09E46CBFF023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206AB9-2605-454E-BFE1-C0BC3AF5798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4196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1184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5BE8-17D0-4A8C-AFF1-92B5A3DA1FDA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41454-9B5A-4599-AD7F-33DC9BC46C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14656218"/>
      </p:ext>
    </p:extLst>
  </p:cSld>
  <p:clrMapOvr>
    <a:masterClrMapping/>
  </p:clrMapOvr>
  <p:transition>
    <p:cover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5BE8-17D0-4A8C-AFF1-92B5A3DA1FDA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41454-9B5A-4599-AD7F-33DC9BC46C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6245109"/>
      </p:ext>
    </p:extLst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765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5BE8-17D0-4A8C-AFF1-92B5A3DA1FDA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41454-9B5A-4599-AD7F-33DC9BC46C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0809141"/>
      </p:ext>
    </p:extLst>
  </p:cSld>
  <p:clrMapOvr>
    <a:masterClrMapping/>
  </p:clrMapOvr>
  <p:transition>
    <p:cover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5BE8-17D0-4A8C-AFF1-92B5A3DA1FDA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41454-9B5A-4599-AD7F-33DC9BC46C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77024066"/>
      </p:ext>
    </p:extLst>
  </p:cSld>
  <p:clrMapOvr>
    <a:masterClrMapping/>
  </p:clrMapOvr>
  <p:transition>
    <p:cover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873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87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5BE8-17D0-4A8C-AFF1-92B5A3DA1FDA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41454-9B5A-4599-AD7F-33DC9BC46C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36340316"/>
      </p:ext>
    </p:extLst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5BE8-17D0-4A8C-AFF1-92B5A3DA1FDA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41454-9B5A-4599-AD7F-33DC9BC46C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950634"/>
      </p:ext>
    </p:extLst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5BE8-17D0-4A8C-AFF1-92B5A3DA1FDA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41454-9B5A-4599-AD7F-33DC9BC46C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50309598"/>
      </p:ext>
    </p:extLst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80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5BE8-17D0-4A8C-AFF1-92B5A3DA1FDA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41454-9B5A-4599-AD7F-33DC9BC46C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9010234"/>
      </p:ext>
    </p:extLst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5BE8-17D0-4A8C-AFF1-92B5A3DA1FDA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41454-9B5A-4599-AD7F-33DC9BC46C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36214034"/>
      </p:ext>
    </p:extLst>
  </p:cSld>
  <p:clrMapOvr>
    <a:masterClrMapping/>
  </p:clrMapOvr>
  <p:transition>
    <p:cover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5BE8-17D0-4A8C-AFF1-92B5A3DA1FDA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41454-9B5A-4599-AD7F-33DC9BC46C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5191429"/>
      </p:ext>
    </p:extLst>
  </p:cSld>
  <p:clrMapOvr>
    <a:masterClrMapping/>
  </p:clrMapOvr>
  <p:transition>
    <p:cover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5397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5397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05BE8-17D0-4A8C-AFF1-92B5A3DA1FDA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41454-9B5A-4599-AD7F-33DC9BC46C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28451520"/>
      </p:ext>
    </p:extLst>
  </p:cSld>
  <p:clrMapOvr>
    <a:masterClrMapping/>
  </p:clrMapOvr>
  <p:transition>
    <p:cover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197600" y="3939345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C2D1E6-B69E-491B-93FC-43A69A894A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51022205"/>
      </p:ext>
    </p:extLst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1352" y="1133192"/>
            <a:ext cx="11948967" cy="5599134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17" name="bg object 17"/>
          <p:cNvSpPr/>
          <p:nvPr/>
        </p:nvSpPr>
        <p:spPr>
          <a:xfrm>
            <a:off x="141396" y="150395"/>
            <a:ext cx="11948967" cy="907240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70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24643" y="1523336"/>
            <a:ext cx="3857668" cy="3847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1" y="1577340"/>
            <a:ext cx="530352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3/11/2021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70735107"/>
      </p:ext>
    </p:extLst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51" y="280721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200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anchor="ctr"/>
          <a:lstStyle>
            <a:lvl1pPr marL="0" indent="0" algn="ctr">
              <a:buNone/>
              <a:defRPr lang="en-US" sz="1200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200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1328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128002" indent="-128002">
              <a:buFont typeface="Arial" panose="020B0604020202020204" pitchFamily="34" charset="0"/>
              <a:buChar char="•"/>
              <a:defRPr sz="1200"/>
            </a:lvl2pPr>
            <a:lvl3pPr marL="256004" indent="-128002">
              <a:defRPr sz="1200"/>
            </a:lvl3pPr>
            <a:lvl4pPr marL="448006" indent="-192003">
              <a:defRPr sz="1200"/>
            </a:lvl4pPr>
            <a:lvl5pPr marL="640009" indent="-192003"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1328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128002" indent="-128002">
              <a:buFont typeface="Arial" panose="020B0604020202020204" pitchFamily="34" charset="0"/>
              <a:buChar char="•"/>
              <a:defRPr sz="1200"/>
            </a:lvl2pPr>
            <a:lvl3pPr marL="256004" indent="-128002">
              <a:defRPr sz="1200"/>
            </a:lvl3pPr>
            <a:lvl4pPr marL="448006" indent="-192003">
              <a:defRPr sz="1200"/>
            </a:lvl4pPr>
            <a:lvl5pPr marL="640009" indent="-192003"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3" y="4981328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128002" indent="-128002">
              <a:buFont typeface="Arial" panose="020B0604020202020204" pitchFamily="34" charset="0"/>
              <a:buChar char="•"/>
              <a:defRPr sz="1200"/>
            </a:lvl2pPr>
            <a:lvl3pPr marL="256004" indent="-128002">
              <a:defRPr sz="1200"/>
            </a:lvl3pPr>
            <a:lvl4pPr marL="448006" indent="-192003">
              <a:defRPr sz="1200"/>
            </a:lvl4pPr>
            <a:lvl5pPr marL="640009" indent="-192003"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51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500" baseline="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2942671247"/>
      </p:ext>
    </p:extLst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274638"/>
            <a:ext cx="10972800" cy="58213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05FFC0-C0DE-43D3-8087-B9101D7F54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710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005BE8-17D0-4A8C-AFF1-92B5A3DA1FDA}" type="datetimeFigureOut">
              <a:rPr lang="ru-RU" smtClean="0"/>
              <a:pPr/>
              <a:t>11.03.2021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7109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710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41454-9B5A-4599-AD7F-33DC9BC46C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82451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3" r:id="rId12"/>
    <p:sldLayoutId id="2147483664" r:id="rId13"/>
    <p:sldLayoutId id="2147483665" r:id="rId14"/>
    <p:sldLayoutId id="2147483666" r:id="rId15"/>
  </p:sldLayoutIdLst>
  <p:transition>
    <p:cover dir="rd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gif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8.png"/><Relationship Id="rId7" Type="http://schemas.openxmlformats.org/officeDocument/2006/relationships/image" Target="../media/image18.jpeg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10" Type="http://schemas.openxmlformats.org/officeDocument/2006/relationships/image" Target="../media/image27.jpeg"/><Relationship Id="rId4" Type="http://schemas.openxmlformats.org/officeDocument/2006/relationships/oleObject" Target="../embeddings/oleObject1.bin"/><Relationship Id="rId9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4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0.jpeg"/><Relationship Id="rId7" Type="http://schemas.openxmlformats.org/officeDocument/2006/relationships/image" Target="../media/image45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7.jpeg"/><Relationship Id="rId5" Type="http://schemas.openxmlformats.org/officeDocument/2006/relationships/image" Target="../media/image41.jpeg"/><Relationship Id="rId4" Type="http://schemas.openxmlformats.org/officeDocument/2006/relationships/image" Target="../media/image18.jpeg"/><Relationship Id="rId9" Type="http://schemas.openxmlformats.org/officeDocument/2006/relationships/image" Target="../media/image4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slide" Target="slide4.xml"/><Relationship Id="rId2" Type="http://schemas.openxmlformats.org/officeDocument/2006/relationships/slide" Target="slide2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5" Type="http://schemas.openxmlformats.org/officeDocument/2006/relationships/slide" Target="slide8.xml"/><Relationship Id="rId4" Type="http://schemas.openxmlformats.org/officeDocument/2006/relationships/slide" Target="slide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4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image" Target="../media/image52.jpeg"/><Relationship Id="rId9" Type="http://schemas.openxmlformats.org/officeDocument/2006/relationships/image" Target="../media/image54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3.jpeg"/><Relationship Id="rId5" Type="http://schemas.openxmlformats.org/officeDocument/2006/relationships/image" Target="../media/image62.png"/><Relationship Id="rId4" Type="http://schemas.openxmlformats.org/officeDocument/2006/relationships/image" Target="../media/image4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6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0.jpeg"/><Relationship Id="rId4" Type="http://schemas.openxmlformats.org/officeDocument/2006/relationships/image" Target="../media/image4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gi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object 2"/>
          <p:cNvSpPr>
            <a:spLocks/>
          </p:cNvSpPr>
          <p:nvPr/>
        </p:nvSpPr>
        <p:spPr bwMode="auto">
          <a:xfrm>
            <a:off x="2117" y="3892"/>
            <a:ext cx="12175067" cy="2157413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4" name="object 3">
            <a:extLst/>
          </p:cNvPr>
          <p:cNvSpPr txBox="1">
            <a:spLocks noGrp="1"/>
          </p:cNvSpPr>
          <p:nvPr>
            <p:ph type="title"/>
          </p:nvPr>
        </p:nvSpPr>
        <p:spPr>
          <a:xfrm>
            <a:off x="2087511" y="535625"/>
            <a:ext cx="6853767" cy="995676"/>
          </a:xfrm>
        </p:spPr>
        <p:txBody>
          <a:bodyPr wrap="square" tIns="25927">
            <a:spAutoFit/>
          </a:bodyPr>
          <a:lstStyle/>
          <a:p>
            <a:pPr marL="22545" algn="l" defTabSz="1024014" eaLnBrk="1" fontAlgn="auto" hangingPunct="1">
              <a:lnSpc>
                <a:spcPct val="100000"/>
              </a:lnSpc>
              <a:spcBef>
                <a:spcPts val="203"/>
              </a:spcBef>
              <a:spcAft>
                <a:spcPts val="0"/>
              </a:spcAft>
              <a:defRPr/>
            </a:pPr>
            <a:r>
              <a:rPr lang="ru-RU" sz="6000" b="1" spc="9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ИСТОРИЯ</a:t>
            </a:r>
            <a:endParaRPr sz="6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4">
            <a:extLst/>
          </p:cNvPr>
          <p:cNvSpPr txBox="1"/>
          <p:nvPr/>
        </p:nvSpPr>
        <p:spPr>
          <a:xfrm>
            <a:off x="1199456" y="2492896"/>
            <a:ext cx="5976664" cy="3744009"/>
          </a:xfrm>
          <a:prstGeom prst="rect">
            <a:avLst/>
          </a:prstGeom>
        </p:spPr>
        <p:txBody>
          <a:bodyPr wrap="square" lIns="0" tIns="24800" rIns="0" bIns="0">
            <a:spAutoFit/>
          </a:bodyPr>
          <a:lstStyle/>
          <a:p>
            <a:pPr marL="32690" algn="ctr" defTabSz="1023886">
              <a:spcBef>
                <a:spcPts val="196"/>
              </a:spcBef>
              <a:defRPr/>
            </a:pPr>
            <a:r>
              <a:rPr lang="ru-RU" sz="4400" b="1" dirty="0" smtClean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ru-RU" sz="4800" b="1" dirty="0" smtClean="0">
                <a:solidFill>
                  <a:srgbClr val="002060"/>
                </a:solidFill>
                <a:latin typeface="Arial"/>
                <a:cs typeface="Arial"/>
              </a:rPr>
              <a:t>Тема урока:</a:t>
            </a:r>
          </a:p>
          <a:p>
            <a:pPr marL="32690" algn="ctr" defTabSz="1023886">
              <a:spcBef>
                <a:spcPts val="196"/>
              </a:spcBef>
              <a:defRPr/>
            </a:pPr>
            <a:r>
              <a:rPr lang="ru-RU" sz="4800" b="1" dirty="0" smtClean="0">
                <a:solidFill>
                  <a:srgbClr val="002060"/>
                </a:solidFill>
                <a:latin typeface="Arial"/>
                <a:cs typeface="Arial"/>
              </a:rPr>
              <a:t>«БОРЬБА РИМА ЗА ГОСПОДСТВО В СРЕДИЗЕМНОМ МОРЕ</a:t>
            </a:r>
            <a:r>
              <a:rPr lang="ru-RU" sz="4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»</a:t>
            </a:r>
            <a:endParaRPr lang="ru-RU" sz="48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52" name="object 9"/>
          <p:cNvSpPr>
            <a:spLocks/>
          </p:cNvSpPr>
          <p:nvPr/>
        </p:nvSpPr>
        <p:spPr bwMode="auto">
          <a:xfrm>
            <a:off x="9941984" y="482845"/>
            <a:ext cx="1276349" cy="1276351"/>
          </a:xfrm>
          <a:custGeom>
            <a:avLst/>
            <a:gdLst>
              <a:gd name="T0" fmla="*/ 1078999 w 603885"/>
              <a:gd name="T1" fmla="*/ 0 h 603885"/>
              <a:gd name="T2" fmla="*/ 0 w 603885"/>
              <a:gd name="T3" fmla="*/ 0 h 603885"/>
              <a:gd name="T4" fmla="*/ 0 w 603885"/>
              <a:gd name="T5" fmla="*/ 1275786 h 603885"/>
              <a:gd name="T6" fmla="*/ 1078999 w 603885"/>
              <a:gd name="T7" fmla="*/ 1275786 h 603885"/>
              <a:gd name="T8" fmla="*/ 1078999 w 603885"/>
              <a:gd name="T9" fmla="*/ 0 h 6038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03885" h="603885">
                <a:moveTo>
                  <a:pt x="603605" y="0"/>
                </a:moveTo>
                <a:lnTo>
                  <a:pt x="0" y="0"/>
                </a:lnTo>
                <a:lnTo>
                  <a:pt x="0" y="603618"/>
                </a:lnTo>
                <a:lnTo>
                  <a:pt x="603605" y="603618"/>
                </a:lnTo>
                <a:lnTo>
                  <a:pt x="603605" y="0"/>
                </a:lnTo>
                <a:close/>
              </a:path>
            </a:pathLst>
          </a:custGeom>
          <a:solidFill>
            <a:srgbClr val="00A85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6153" name="object 10"/>
          <p:cNvSpPr>
            <a:spLocks/>
          </p:cNvSpPr>
          <p:nvPr/>
        </p:nvSpPr>
        <p:spPr bwMode="auto">
          <a:xfrm>
            <a:off x="9941984" y="482600"/>
            <a:ext cx="1276349" cy="1276350"/>
          </a:xfrm>
          <a:custGeom>
            <a:avLst/>
            <a:gdLst>
              <a:gd name="T0" fmla="*/ 0 w 603885"/>
              <a:gd name="T1" fmla="*/ 0 h 603885"/>
              <a:gd name="T2" fmla="*/ 956818 w 603885"/>
              <a:gd name="T3" fmla="*/ 0 h 603885"/>
              <a:gd name="T4" fmla="*/ 956818 w 603885"/>
              <a:gd name="T5" fmla="*/ 1275786 h 603885"/>
              <a:gd name="T6" fmla="*/ 0 w 603885"/>
              <a:gd name="T7" fmla="*/ 1275786 h 603885"/>
              <a:gd name="T8" fmla="*/ 0 w 603885"/>
              <a:gd name="T9" fmla="*/ 0 h 6038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noFill/>
          <a:ln w="30481">
            <a:solidFill>
              <a:srgbClr val="FEFEFE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22" name="object 12">
            <a:extLst/>
          </p:cNvPr>
          <p:cNvSpPr txBox="1"/>
          <p:nvPr/>
        </p:nvSpPr>
        <p:spPr>
          <a:xfrm>
            <a:off x="10416480" y="548688"/>
            <a:ext cx="361587" cy="705567"/>
          </a:xfrm>
          <a:prstGeom prst="rect">
            <a:avLst/>
          </a:prstGeom>
        </p:spPr>
        <p:txBody>
          <a:bodyPr wrap="square" lIns="0" tIns="28183" rIns="0" bIns="0">
            <a:spAutoFit/>
          </a:bodyPr>
          <a:lstStyle/>
          <a:p>
            <a:pPr algn="l" defTabSz="1023886" eaLnBrk="1" fontAlgn="auto" hangingPunct="1">
              <a:spcBef>
                <a:spcPts val="222"/>
              </a:spcBef>
              <a:spcAft>
                <a:spcPts val="0"/>
              </a:spcAft>
              <a:defRPr/>
            </a:pPr>
            <a:r>
              <a:rPr lang="ru-RU" sz="4400" b="1" spc="18" dirty="0" smtClean="0">
                <a:solidFill>
                  <a:srgbClr val="FEFEFE"/>
                </a:solidFill>
                <a:latin typeface="Arial"/>
                <a:cs typeface="Arial"/>
              </a:rPr>
              <a:t>6</a:t>
            </a:r>
            <a:endParaRPr sz="4400" dirty="0">
              <a:solidFill>
                <a:srgbClr val="57565A"/>
              </a:solidFill>
              <a:latin typeface="Arial"/>
              <a:cs typeface="Arial"/>
            </a:endParaRPr>
          </a:p>
        </p:txBody>
      </p:sp>
      <p:sp>
        <p:nvSpPr>
          <p:cNvPr id="23" name="object 13">
            <a:extLst/>
          </p:cNvPr>
          <p:cNvSpPr txBox="1"/>
          <p:nvPr/>
        </p:nvSpPr>
        <p:spPr>
          <a:xfrm>
            <a:off x="9941984" y="1196752"/>
            <a:ext cx="1276349" cy="452516"/>
          </a:xfrm>
          <a:prstGeom prst="rect">
            <a:avLst/>
          </a:prstGeom>
        </p:spPr>
        <p:txBody>
          <a:bodyPr wrap="square" lIns="0" tIns="21420" rIns="0" bIns="0">
            <a:spAutoFit/>
          </a:bodyPr>
          <a:lstStyle/>
          <a:p>
            <a:pPr algn="ctr" defTabSz="1023886" eaLnBrk="1" fontAlgn="auto" hangingPunct="1">
              <a:spcBef>
                <a:spcPts val="169"/>
              </a:spcBef>
              <a:spcAft>
                <a:spcPts val="0"/>
              </a:spcAft>
              <a:defRPr/>
            </a:pPr>
            <a:r>
              <a:rPr lang="ru-RU" sz="2800" b="1" spc="-9" dirty="0">
                <a:solidFill>
                  <a:srgbClr val="FEFEFE"/>
                </a:solidFill>
                <a:latin typeface="Arial"/>
                <a:cs typeface="Arial"/>
              </a:rPr>
              <a:t>класс</a:t>
            </a:r>
            <a:endParaRPr sz="2800" b="1" dirty="0">
              <a:solidFill>
                <a:srgbClr val="57565A"/>
              </a:solidFill>
              <a:latin typeface="Arial"/>
              <a:cs typeface="Arial"/>
            </a:endParaRPr>
          </a:p>
        </p:txBody>
      </p:sp>
      <p:sp>
        <p:nvSpPr>
          <p:cNvPr id="9" name="object 13">
            <a:extLst>
              <a:ext uri="{FF2B5EF4-FFF2-40B4-BE49-F238E27FC236}">
                <a16:creationId xmlns="" xmlns:a16="http://schemas.microsoft.com/office/drawing/2014/main" id="{FBDC4668-53F8-453D-BAE8-6EC39154C51F}"/>
              </a:ext>
            </a:extLst>
          </p:cNvPr>
          <p:cNvSpPr/>
          <p:nvPr/>
        </p:nvSpPr>
        <p:spPr>
          <a:xfrm>
            <a:off x="694721" y="550691"/>
            <a:ext cx="775611" cy="967714"/>
          </a:xfrm>
          <a:custGeom>
            <a:avLst/>
            <a:gdLst/>
            <a:ahLst/>
            <a:cxnLst/>
            <a:rect l="l" t="t" r="r" b="b"/>
            <a:pathLst>
              <a:path w="366395" h="457200">
                <a:moveTo>
                  <a:pt x="312120" y="352529"/>
                </a:moveTo>
                <a:lnTo>
                  <a:pt x="54277" y="352529"/>
                </a:lnTo>
                <a:lnTo>
                  <a:pt x="50478" y="354811"/>
                </a:lnTo>
                <a:lnTo>
                  <a:pt x="30485" y="400232"/>
                </a:lnTo>
                <a:lnTo>
                  <a:pt x="18556" y="402934"/>
                </a:lnTo>
                <a:lnTo>
                  <a:pt x="8873" y="409123"/>
                </a:lnTo>
                <a:lnTo>
                  <a:pt x="2374" y="417978"/>
                </a:lnTo>
                <a:lnTo>
                  <a:pt x="0" y="428677"/>
                </a:lnTo>
                <a:lnTo>
                  <a:pt x="2556" y="439759"/>
                </a:lnTo>
                <a:lnTo>
                  <a:pt x="9524" y="448820"/>
                </a:lnTo>
                <a:lnTo>
                  <a:pt x="19851" y="454934"/>
                </a:lnTo>
                <a:lnTo>
                  <a:pt x="32486" y="457178"/>
                </a:lnTo>
                <a:lnTo>
                  <a:pt x="333910" y="457178"/>
                </a:lnTo>
                <a:lnTo>
                  <a:pt x="346543" y="454934"/>
                </a:lnTo>
                <a:lnTo>
                  <a:pt x="356869" y="448820"/>
                </a:lnTo>
                <a:lnTo>
                  <a:pt x="363837" y="439759"/>
                </a:lnTo>
                <a:lnTo>
                  <a:pt x="363968" y="439192"/>
                </a:lnTo>
                <a:lnTo>
                  <a:pt x="25866" y="439192"/>
                </a:lnTo>
                <a:lnTo>
                  <a:pt x="20480" y="434472"/>
                </a:lnTo>
                <a:lnTo>
                  <a:pt x="20480" y="422876"/>
                </a:lnTo>
                <a:lnTo>
                  <a:pt x="25866" y="418161"/>
                </a:lnTo>
                <a:lnTo>
                  <a:pt x="364058" y="418161"/>
                </a:lnTo>
                <a:lnTo>
                  <a:pt x="364018" y="417978"/>
                </a:lnTo>
                <a:lnTo>
                  <a:pt x="357518" y="409123"/>
                </a:lnTo>
                <a:lnTo>
                  <a:pt x="347834" y="402934"/>
                </a:lnTo>
                <a:lnTo>
                  <a:pt x="335904" y="400232"/>
                </a:lnTo>
                <a:lnTo>
                  <a:pt x="52470" y="400175"/>
                </a:lnTo>
                <a:lnTo>
                  <a:pt x="65526" y="370514"/>
                </a:lnTo>
                <a:lnTo>
                  <a:pt x="322825" y="370514"/>
                </a:lnTo>
                <a:lnTo>
                  <a:pt x="315913" y="354811"/>
                </a:lnTo>
                <a:lnTo>
                  <a:pt x="312120" y="352529"/>
                </a:lnTo>
                <a:close/>
              </a:path>
              <a:path w="366395" h="457200">
                <a:moveTo>
                  <a:pt x="364058" y="418161"/>
                </a:moveTo>
                <a:lnTo>
                  <a:pt x="340523" y="418161"/>
                </a:lnTo>
                <a:lnTo>
                  <a:pt x="345913" y="422876"/>
                </a:lnTo>
                <a:lnTo>
                  <a:pt x="345913" y="434472"/>
                </a:lnTo>
                <a:lnTo>
                  <a:pt x="340523" y="439192"/>
                </a:lnTo>
                <a:lnTo>
                  <a:pt x="363968" y="439192"/>
                </a:lnTo>
                <a:lnTo>
                  <a:pt x="366393" y="428677"/>
                </a:lnTo>
                <a:lnTo>
                  <a:pt x="364058" y="418161"/>
                </a:lnTo>
                <a:close/>
              </a:path>
              <a:path w="366395" h="457200">
                <a:moveTo>
                  <a:pt x="322825" y="370514"/>
                </a:moveTo>
                <a:lnTo>
                  <a:pt x="300866" y="370514"/>
                </a:lnTo>
                <a:lnTo>
                  <a:pt x="313923" y="400175"/>
                </a:lnTo>
                <a:lnTo>
                  <a:pt x="335879" y="400175"/>
                </a:lnTo>
                <a:lnTo>
                  <a:pt x="322825" y="370514"/>
                </a:lnTo>
                <a:close/>
              </a:path>
              <a:path w="366395" h="457200">
                <a:moveTo>
                  <a:pt x="79060" y="55737"/>
                </a:moveTo>
                <a:lnTo>
                  <a:pt x="58578" y="55737"/>
                </a:lnTo>
                <a:lnTo>
                  <a:pt x="58578" y="86197"/>
                </a:lnTo>
                <a:lnTo>
                  <a:pt x="35981" y="92473"/>
                </a:lnTo>
                <a:lnTo>
                  <a:pt x="19300" y="104158"/>
                </a:lnTo>
                <a:lnTo>
                  <a:pt x="8766" y="119416"/>
                </a:lnTo>
                <a:lnTo>
                  <a:pt x="4803" y="135611"/>
                </a:lnTo>
                <a:lnTo>
                  <a:pt x="4711" y="137166"/>
                </a:lnTo>
                <a:lnTo>
                  <a:pt x="6871" y="152836"/>
                </a:lnTo>
                <a:lnTo>
                  <a:pt x="54251" y="185633"/>
                </a:lnTo>
                <a:lnTo>
                  <a:pt x="59663" y="185856"/>
                </a:lnTo>
                <a:lnTo>
                  <a:pt x="59663" y="352529"/>
                </a:lnTo>
                <a:lnTo>
                  <a:pt x="80143" y="352529"/>
                </a:lnTo>
                <a:lnTo>
                  <a:pt x="80153" y="182523"/>
                </a:lnTo>
                <a:lnTo>
                  <a:pt x="85780" y="180503"/>
                </a:lnTo>
                <a:lnTo>
                  <a:pt x="90788" y="177605"/>
                </a:lnTo>
                <a:lnTo>
                  <a:pt x="99759" y="169423"/>
                </a:lnTo>
                <a:lnTo>
                  <a:pt x="100414" y="168526"/>
                </a:lnTo>
                <a:lnTo>
                  <a:pt x="65901" y="168522"/>
                </a:lnTo>
                <a:lnTo>
                  <a:pt x="56122" y="167723"/>
                </a:lnTo>
                <a:lnTo>
                  <a:pt x="25145" y="137868"/>
                </a:lnTo>
                <a:lnTo>
                  <a:pt x="25082" y="137166"/>
                </a:lnTo>
                <a:lnTo>
                  <a:pt x="28124" y="125432"/>
                </a:lnTo>
                <a:lnTo>
                  <a:pt x="28240" y="125092"/>
                </a:lnTo>
                <a:lnTo>
                  <a:pt x="36433" y="114351"/>
                </a:lnTo>
                <a:lnTo>
                  <a:pt x="49922" y="106582"/>
                </a:lnTo>
                <a:lnTo>
                  <a:pt x="68813" y="103586"/>
                </a:lnTo>
                <a:lnTo>
                  <a:pt x="142642" y="103586"/>
                </a:lnTo>
                <a:lnTo>
                  <a:pt x="147226" y="99561"/>
                </a:lnTo>
                <a:lnTo>
                  <a:pt x="147226" y="89628"/>
                </a:lnTo>
                <a:lnTo>
                  <a:pt x="142642" y="85604"/>
                </a:lnTo>
                <a:lnTo>
                  <a:pt x="79060" y="85604"/>
                </a:lnTo>
                <a:lnTo>
                  <a:pt x="79060" y="55737"/>
                </a:lnTo>
                <a:close/>
              </a:path>
              <a:path w="366395" h="457200">
                <a:moveTo>
                  <a:pt x="279956" y="151210"/>
                </a:moveTo>
                <a:lnTo>
                  <a:pt x="260405" y="151210"/>
                </a:lnTo>
                <a:lnTo>
                  <a:pt x="261327" y="162154"/>
                </a:lnTo>
                <a:lnTo>
                  <a:pt x="266647" y="169433"/>
                </a:lnTo>
                <a:lnTo>
                  <a:pt x="275623" y="177609"/>
                </a:lnTo>
                <a:lnTo>
                  <a:pt x="280623" y="180503"/>
                </a:lnTo>
                <a:lnTo>
                  <a:pt x="286250" y="182523"/>
                </a:lnTo>
                <a:lnTo>
                  <a:pt x="286250" y="352529"/>
                </a:lnTo>
                <a:lnTo>
                  <a:pt x="306734" y="352529"/>
                </a:lnTo>
                <a:lnTo>
                  <a:pt x="306734" y="185860"/>
                </a:lnTo>
                <a:lnTo>
                  <a:pt x="308599" y="185853"/>
                </a:lnTo>
                <a:lnTo>
                  <a:pt x="310309" y="185780"/>
                </a:lnTo>
                <a:lnTo>
                  <a:pt x="312126" y="185633"/>
                </a:lnTo>
                <a:lnTo>
                  <a:pt x="335125" y="179759"/>
                </a:lnTo>
                <a:lnTo>
                  <a:pt x="350139" y="168522"/>
                </a:lnTo>
                <a:lnTo>
                  <a:pt x="300462" y="168522"/>
                </a:lnTo>
                <a:lnTo>
                  <a:pt x="291506" y="166164"/>
                </a:lnTo>
                <a:lnTo>
                  <a:pt x="281692" y="157222"/>
                </a:lnTo>
                <a:lnTo>
                  <a:pt x="279956" y="151210"/>
                </a:lnTo>
                <a:close/>
              </a:path>
              <a:path w="366395" h="457200">
                <a:moveTo>
                  <a:pt x="287356" y="135611"/>
                </a:moveTo>
                <a:lnTo>
                  <a:pt x="77231" y="135611"/>
                </a:lnTo>
                <a:lnTo>
                  <a:pt x="84038" y="137425"/>
                </a:lnTo>
                <a:lnTo>
                  <a:pt x="85359" y="143920"/>
                </a:lnTo>
                <a:lnTo>
                  <a:pt x="86235" y="150501"/>
                </a:lnTo>
                <a:lnTo>
                  <a:pt x="86304" y="151620"/>
                </a:lnTo>
                <a:lnTo>
                  <a:pt x="84599" y="157319"/>
                </a:lnTo>
                <a:lnTo>
                  <a:pt x="74902" y="166164"/>
                </a:lnTo>
                <a:lnTo>
                  <a:pt x="65948" y="168526"/>
                </a:lnTo>
                <a:lnTo>
                  <a:pt x="100417" y="168522"/>
                </a:lnTo>
                <a:lnTo>
                  <a:pt x="105073" y="162143"/>
                </a:lnTo>
                <a:lnTo>
                  <a:pt x="105984" y="151210"/>
                </a:lnTo>
                <a:lnTo>
                  <a:pt x="279956" y="151210"/>
                </a:lnTo>
                <a:lnTo>
                  <a:pt x="280036" y="150501"/>
                </a:lnTo>
                <a:lnTo>
                  <a:pt x="281076" y="143502"/>
                </a:lnTo>
                <a:lnTo>
                  <a:pt x="281256" y="139701"/>
                </a:lnTo>
                <a:lnTo>
                  <a:pt x="282682" y="137868"/>
                </a:lnTo>
                <a:lnTo>
                  <a:pt x="287356" y="135611"/>
                </a:lnTo>
                <a:close/>
              </a:path>
              <a:path w="366395" h="457200">
                <a:moveTo>
                  <a:pt x="307814" y="55737"/>
                </a:moveTo>
                <a:lnTo>
                  <a:pt x="287333" y="55737"/>
                </a:lnTo>
                <a:lnTo>
                  <a:pt x="287333" y="85604"/>
                </a:lnTo>
                <a:lnTo>
                  <a:pt x="223768" y="85604"/>
                </a:lnTo>
                <a:lnTo>
                  <a:pt x="219182" y="89628"/>
                </a:lnTo>
                <a:lnTo>
                  <a:pt x="219182" y="99561"/>
                </a:lnTo>
                <a:lnTo>
                  <a:pt x="223765" y="103586"/>
                </a:lnTo>
                <a:lnTo>
                  <a:pt x="297564" y="103586"/>
                </a:lnTo>
                <a:lnTo>
                  <a:pt x="316453" y="106559"/>
                </a:lnTo>
                <a:lnTo>
                  <a:pt x="329943" y="114312"/>
                </a:lnTo>
                <a:lnTo>
                  <a:pt x="338179" y="125092"/>
                </a:lnTo>
                <a:lnTo>
                  <a:pt x="341123" y="136410"/>
                </a:lnTo>
                <a:lnTo>
                  <a:pt x="341235" y="137868"/>
                </a:lnTo>
                <a:lnTo>
                  <a:pt x="340203" y="146476"/>
                </a:lnTo>
                <a:lnTo>
                  <a:pt x="300462" y="168522"/>
                </a:lnTo>
                <a:lnTo>
                  <a:pt x="350139" y="168522"/>
                </a:lnTo>
                <a:lnTo>
                  <a:pt x="350786" y="168038"/>
                </a:lnTo>
                <a:lnTo>
                  <a:pt x="359531" y="152790"/>
                </a:lnTo>
                <a:lnTo>
                  <a:pt x="361782" y="136338"/>
                </a:lnTo>
                <a:lnTo>
                  <a:pt x="357613" y="119353"/>
                </a:lnTo>
                <a:lnTo>
                  <a:pt x="347074" y="104110"/>
                </a:lnTo>
                <a:lnTo>
                  <a:pt x="330398" y="92443"/>
                </a:lnTo>
                <a:lnTo>
                  <a:pt x="307851" y="86197"/>
                </a:lnTo>
                <a:lnTo>
                  <a:pt x="307814" y="55737"/>
                </a:lnTo>
                <a:close/>
              </a:path>
              <a:path w="366395" h="457200">
                <a:moveTo>
                  <a:pt x="319022" y="134556"/>
                </a:moveTo>
                <a:lnTo>
                  <a:pt x="294250" y="134556"/>
                </a:lnTo>
                <a:lnTo>
                  <a:pt x="300042" y="137774"/>
                </a:lnTo>
                <a:lnTo>
                  <a:pt x="299368" y="147354"/>
                </a:lnTo>
                <a:lnTo>
                  <a:pt x="303663" y="151620"/>
                </a:lnTo>
                <a:lnTo>
                  <a:pt x="309736" y="151944"/>
                </a:lnTo>
                <a:lnTo>
                  <a:pt x="315313" y="151944"/>
                </a:lnTo>
                <a:lnTo>
                  <a:pt x="319827" y="148272"/>
                </a:lnTo>
                <a:lnTo>
                  <a:pt x="320130" y="143920"/>
                </a:lnTo>
                <a:lnTo>
                  <a:pt x="320037" y="141508"/>
                </a:lnTo>
                <a:lnTo>
                  <a:pt x="319810" y="137774"/>
                </a:lnTo>
                <a:lnTo>
                  <a:pt x="319685" y="136410"/>
                </a:lnTo>
                <a:lnTo>
                  <a:pt x="319022" y="134556"/>
                </a:lnTo>
                <a:close/>
              </a:path>
              <a:path w="366395" h="457200">
                <a:moveTo>
                  <a:pt x="71172" y="118022"/>
                </a:moveTo>
                <a:lnTo>
                  <a:pt x="61050" y="120387"/>
                </a:lnTo>
                <a:lnTo>
                  <a:pt x="53144" y="125432"/>
                </a:lnTo>
                <a:lnTo>
                  <a:pt x="47999" y="132645"/>
                </a:lnTo>
                <a:lnTo>
                  <a:pt x="46163" y="141508"/>
                </a:lnTo>
                <a:lnTo>
                  <a:pt x="46163" y="146476"/>
                </a:lnTo>
                <a:lnTo>
                  <a:pt x="50745" y="150501"/>
                </a:lnTo>
                <a:lnTo>
                  <a:pt x="62057" y="150501"/>
                </a:lnTo>
                <a:lnTo>
                  <a:pt x="66647" y="146476"/>
                </a:lnTo>
                <a:lnTo>
                  <a:pt x="66647" y="136424"/>
                </a:lnTo>
                <a:lnTo>
                  <a:pt x="77231" y="135611"/>
                </a:lnTo>
                <a:lnTo>
                  <a:pt x="287356" y="135611"/>
                </a:lnTo>
                <a:lnTo>
                  <a:pt x="289213" y="134715"/>
                </a:lnTo>
                <a:lnTo>
                  <a:pt x="294250" y="134556"/>
                </a:lnTo>
                <a:lnTo>
                  <a:pt x="319022" y="134556"/>
                </a:lnTo>
                <a:lnTo>
                  <a:pt x="318545" y="133224"/>
                </a:lnTo>
                <a:lnTo>
                  <a:pt x="102758" y="133224"/>
                </a:lnTo>
                <a:lnTo>
                  <a:pt x="96891" y="126064"/>
                </a:lnTo>
                <a:lnTo>
                  <a:pt x="89087" y="121143"/>
                </a:lnTo>
                <a:lnTo>
                  <a:pt x="80222" y="118462"/>
                </a:lnTo>
                <a:lnTo>
                  <a:pt x="71172" y="118022"/>
                </a:lnTo>
                <a:close/>
              </a:path>
              <a:path w="366395" h="457200">
                <a:moveTo>
                  <a:pt x="292265" y="117100"/>
                </a:moveTo>
                <a:lnTo>
                  <a:pt x="262630" y="133224"/>
                </a:lnTo>
                <a:lnTo>
                  <a:pt x="318545" y="133224"/>
                </a:lnTo>
                <a:lnTo>
                  <a:pt x="292265" y="117100"/>
                </a:lnTo>
                <a:close/>
              </a:path>
              <a:path w="366395" h="457200">
                <a:moveTo>
                  <a:pt x="333695" y="0"/>
                </a:moveTo>
                <a:lnTo>
                  <a:pt x="32698" y="0"/>
                </a:lnTo>
                <a:lnTo>
                  <a:pt x="20347" y="2193"/>
                </a:lnTo>
                <a:lnTo>
                  <a:pt x="10249" y="8171"/>
                </a:lnTo>
                <a:lnTo>
                  <a:pt x="3436" y="17031"/>
                </a:lnTo>
                <a:lnTo>
                  <a:pt x="935" y="27870"/>
                </a:lnTo>
                <a:lnTo>
                  <a:pt x="3436" y="38708"/>
                </a:lnTo>
                <a:lnTo>
                  <a:pt x="10249" y="47567"/>
                </a:lnTo>
                <a:lnTo>
                  <a:pt x="20347" y="53544"/>
                </a:lnTo>
                <a:lnTo>
                  <a:pt x="32698" y="55737"/>
                </a:lnTo>
                <a:lnTo>
                  <a:pt x="333695" y="55737"/>
                </a:lnTo>
                <a:lnTo>
                  <a:pt x="346046" y="53544"/>
                </a:lnTo>
                <a:lnTo>
                  <a:pt x="356145" y="47567"/>
                </a:lnTo>
                <a:lnTo>
                  <a:pt x="362960" y="38708"/>
                </a:lnTo>
                <a:lnTo>
                  <a:pt x="363180" y="37755"/>
                </a:lnTo>
                <a:lnTo>
                  <a:pt x="26478" y="37755"/>
                </a:lnTo>
                <a:lnTo>
                  <a:pt x="21416" y="33317"/>
                </a:lnTo>
                <a:lnTo>
                  <a:pt x="21416" y="22420"/>
                </a:lnTo>
                <a:lnTo>
                  <a:pt x="26478" y="17984"/>
                </a:lnTo>
                <a:lnTo>
                  <a:pt x="363180" y="17984"/>
                </a:lnTo>
                <a:lnTo>
                  <a:pt x="362960" y="17031"/>
                </a:lnTo>
                <a:lnTo>
                  <a:pt x="356145" y="8171"/>
                </a:lnTo>
                <a:lnTo>
                  <a:pt x="346046" y="2193"/>
                </a:lnTo>
                <a:lnTo>
                  <a:pt x="333695" y="0"/>
                </a:lnTo>
                <a:close/>
              </a:path>
              <a:path w="366395" h="457200">
                <a:moveTo>
                  <a:pt x="363180" y="17984"/>
                </a:moveTo>
                <a:lnTo>
                  <a:pt x="339915" y="17984"/>
                </a:lnTo>
                <a:lnTo>
                  <a:pt x="344973" y="22420"/>
                </a:lnTo>
                <a:lnTo>
                  <a:pt x="344973" y="33317"/>
                </a:lnTo>
                <a:lnTo>
                  <a:pt x="339915" y="37755"/>
                </a:lnTo>
                <a:lnTo>
                  <a:pt x="363180" y="37755"/>
                </a:lnTo>
                <a:lnTo>
                  <a:pt x="365461" y="27870"/>
                </a:lnTo>
                <a:lnTo>
                  <a:pt x="363180" y="17984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1625803"/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5">
            <a:extLst>
              <a:ext uri="{FF2B5EF4-FFF2-40B4-BE49-F238E27FC236}">
                <a16:creationId xmlns="" xmlns:a16="http://schemas.microsoft.com/office/drawing/2014/main" id="{A8BAE388-D6D2-40E9-8208-E39C1E0E7029}"/>
              </a:ext>
            </a:extLst>
          </p:cNvPr>
          <p:cNvSpPr/>
          <p:nvPr/>
        </p:nvSpPr>
        <p:spPr>
          <a:xfrm>
            <a:off x="407368" y="2564904"/>
            <a:ext cx="576064" cy="3744416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2770" name="AutoShape 2" descr="https://s0.slide-share.ru/s_slide/2b7d649884e826da0df36b8188f44a03/f2263d37-603a-44d5-8559-bf6f34fc7b13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772" name="AutoShape 4" descr="Қазақстан жеріндегі тайпалық одақтар мен ежелгі мемлекеттер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774" name="AutoShape 6" descr="Қазақстан жеріндегі тайпалық одақтар мен ежелгі мемлекеттер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776" name="AutoShape 8" descr="Қазақстан жеріндегі тайпалық одақтар мен ежелгі мемлекеттер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778" name="AutoShape 10" descr="Қазақстан жеріндегі тайпалық одақтар мен ежелгі мемлекеттер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" name="Picture 4" descr="http://gm1.s-ports.ru/sites/default/files/26751tw_rome_ii_naval_invasion_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82382" y="3068960"/>
            <a:ext cx="3714218" cy="2952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823452628"/>
      </p:ext>
    </p:extLst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868" name="Text Box 4"/>
          <p:cNvSpPr txBox="1">
            <a:spLocks noChangeArrowheads="1"/>
          </p:cNvSpPr>
          <p:nvPr/>
        </p:nvSpPr>
        <p:spPr bwMode="auto">
          <a:xfrm>
            <a:off x="551384" y="1196754"/>
            <a:ext cx="11137237" cy="830997"/>
          </a:xfrm>
          <a:prstGeom prst="rect">
            <a:avLst/>
          </a:prstGeom>
          <a:solidFill>
            <a:schemeClr val="bg1"/>
          </a:solidFill>
          <a:ln w="57150" cap="sq">
            <a:solidFill>
              <a:schemeClr val="hlink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latin typeface="Arial" pitchFamily="34" charset="0"/>
                <a:cs typeface="Arial" pitchFamily="34" charset="0"/>
              </a:rPr>
              <a:t>РИМСКАЯ АРМИЯ</a:t>
            </a:r>
            <a:endParaRPr lang="ru-RU" sz="4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76869" name="Text Box 5"/>
          <p:cNvSpPr txBox="1">
            <a:spLocks noChangeArrowheads="1"/>
          </p:cNvSpPr>
          <p:nvPr/>
        </p:nvSpPr>
        <p:spPr bwMode="auto">
          <a:xfrm>
            <a:off x="551384" y="2420888"/>
            <a:ext cx="11233247" cy="830997"/>
          </a:xfrm>
          <a:prstGeom prst="rect">
            <a:avLst/>
          </a:prstGeom>
          <a:solidFill>
            <a:schemeClr val="bg1"/>
          </a:solidFill>
          <a:ln w="57150" cap="sq">
            <a:solidFill>
              <a:schemeClr val="hlink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4800" b="1" dirty="0" smtClean="0">
                <a:latin typeface="Arial" pitchFamily="34" charset="0"/>
                <a:cs typeface="Arial" pitchFamily="34" charset="0"/>
              </a:rPr>
              <a:t>ПУНИЧЕСКИЕ ВОЙНЫ</a:t>
            </a:r>
          </a:p>
        </p:txBody>
      </p:sp>
      <p:sp>
        <p:nvSpPr>
          <p:cNvPr id="676870" name="Text Box 6"/>
          <p:cNvSpPr txBox="1">
            <a:spLocks noChangeArrowheads="1"/>
          </p:cNvSpPr>
          <p:nvPr/>
        </p:nvSpPr>
        <p:spPr bwMode="auto">
          <a:xfrm>
            <a:off x="479376" y="3789041"/>
            <a:ext cx="11233248" cy="830997"/>
          </a:xfrm>
          <a:prstGeom prst="rect">
            <a:avLst/>
          </a:prstGeom>
          <a:solidFill>
            <a:schemeClr val="bg1"/>
          </a:solidFill>
          <a:ln w="57150" cap="sq">
            <a:solidFill>
              <a:schemeClr val="hlink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latin typeface="Arial" pitchFamily="34" charset="0"/>
                <a:cs typeface="Arial" pitchFamily="34" charset="0"/>
              </a:rPr>
              <a:t>РАЗРУШЕНИЕ КАРФАГЕНА</a:t>
            </a:r>
            <a:endParaRPr lang="ru-RU" sz="54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object 2"/>
          <p:cNvSpPr>
            <a:spLocks/>
          </p:cNvSpPr>
          <p:nvPr/>
        </p:nvSpPr>
        <p:spPr bwMode="auto">
          <a:xfrm>
            <a:off x="1" y="27"/>
            <a:ext cx="12177184" cy="836711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ПЛАН</a:t>
            </a:r>
            <a:endParaRPr lang="ru-RU" sz="5400" dirty="0">
              <a:solidFill>
                <a:schemeClr val="bg1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479376" y="5085184"/>
            <a:ext cx="11233248" cy="830997"/>
          </a:xfrm>
          <a:prstGeom prst="rect">
            <a:avLst/>
          </a:prstGeom>
          <a:solidFill>
            <a:schemeClr val="bg1"/>
          </a:solidFill>
          <a:ln w="57150" cap="sq">
            <a:solidFill>
              <a:schemeClr val="hlink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latin typeface="Arial" pitchFamily="34" charset="0"/>
                <a:cs typeface="Arial" pitchFamily="34" charset="0"/>
              </a:rPr>
              <a:t>ПРОВИНЦИИ РИМА</a:t>
            </a:r>
            <a:endParaRPr lang="ru-RU" sz="5400" b="1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3991977"/>
      </p:ext>
    </p:extLst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7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7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7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6868" grpId="0" animBg="1" autoUpdateAnimBg="0"/>
      <p:bldP spid="676869" grpId="0" animBg="1" autoUpdateAnimBg="0"/>
      <p:bldP spid="676870" grpId="0" animBg="1" autoUpdateAnimBg="0"/>
      <p:bldP spid="6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07368" y="1124744"/>
            <a:ext cx="5760640" cy="525658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marL="609600" indent="-609600" algn="ctr">
              <a:lnSpc>
                <a:spcPct val="90000"/>
              </a:lnSpc>
              <a:buNone/>
            </a:pPr>
            <a:r>
              <a:rPr lang="ru-RU" dirty="0" smtClean="0"/>
              <a:t>      </a:t>
            </a:r>
            <a:r>
              <a:rPr lang="ru-RU" sz="5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Армия была необходима Риму для  защиты от внешних  врагов, и завоевания соседних стран. В неё  призывались юноши  17-летнего возраста. Сначала ряды войск пополнялись путём добровольного найма римских граждан за плату.</a:t>
            </a:r>
          </a:p>
        </p:txBody>
      </p:sp>
      <p:sp>
        <p:nvSpPr>
          <p:cNvPr id="5" name="object 2"/>
          <p:cNvSpPr>
            <a:spLocks/>
          </p:cNvSpPr>
          <p:nvPr/>
        </p:nvSpPr>
        <p:spPr bwMode="auto">
          <a:xfrm>
            <a:off x="1" y="27"/>
            <a:ext cx="12177184" cy="836711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РИМСКАЯ АРМИЯ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6" name="Picture 8" descr="http://4.bp.blogspot.com/-9IO3XARKmL8/UDigsmV_xgI/AAAAAAAAPX8/XR-31Q95l1A/s1600/0511_1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28048" y="1556792"/>
            <a:ext cx="5184576" cy="4244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896200" y="1484784"/>
            <a:ext cx="3384375" cy="501675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Группа воинов             из 80 человек называлась 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центурией.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Несколько центурий составляли 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когорту,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 10 когорт - 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легион.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191344" y="1772816"/>
          <a:ext cx="5760640" cy="4640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AutoShape 8"/>
          <p:cNvSpPr>
            <a:spLocks noChangeArrowheads="1"/>
          </p:cNvSpPr>
          <p:nvPr/>
        </p:nvSpPr>
        <p:spPr bwMode="auto">
          <a:xfrm rot="1026139">
            <a:off x="4796881" y="2400095"/>
            <a:ext cx="2858487" cy="409575"/>
          </a:xfrm>
          <a:prstGeom prst="leftArrow">
            <a:avLst>
              <a:gd name="adj1" fmla="val 50000"/>
              <a:gd name="adj2" fmla="val 116279"/>
            </a:avLst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7" name="AutoShape 9"/>
          <p:cNvSpPr>
            <a:spLocks noChangeArrowheads="1"/>
          </p:cNvSpPr>
          <p:nvPr/>
        </p:nvSpPr>
        <p:spPr bwMode="auto">
          <a:xfrm rot="929647">
            <a:off x="4511165" y="4188573"/>
            <a:ext cx="3046905" cy="409575"/>
          </a:xfrm>
          <a:prstGeom prst="leftArrow">
            <a:avLst>
              <a:gd name="adj1" fmla="val 50000"/>
              <a:gd name="adj2" fmla="val 116279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8" name="AutoShape 10"/>
          <p:cNvSpPr>
            <a:spLocks noChangeArrowheads="1"/>
          </p:cNvSpPr>
          <p:nvPr/>
        </p:nvSpPr>
        <p:spPr bwMode="auto">
          <a:xfrm rot="453572">
            <a:off x="4454789" y="5696592"/>
            <a:ext cx="2753811" cy="409575"/>
          </a:xfrm>
          <a:prstGeom prst="leftArrow">
            <a:avLst>
              <a:gd name="adj1" fmla="val 40536"/>
              <a:gd name="adj2" fmla="val 116279"/>
            </a:avLst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9" name="object 2"/>
          <p:cNvSpPr>
            <a:spLocks/>
          </p:cNvSpPr>
          <p:nvPr/>
        </p:nvSpPr>
        <p:spPr bwMode="auto">
          <a:xfrm>
            <a:off x="1" y="27"/>
            <a:ext cx="12177184" cy="836711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РИМСКАЯ АРМИЯ</a:t>
            </a:r>
            <a:endParaRPr lang="ru-RU" sz="5400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35360" y="908720"/>
            <a:ext cx="115539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Затем армия  становилась постоянной  военной силой.</a:t>
            </a:r>
            <a:endParaRPr lang="ru-RU" sz="3200" dirty="0"/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9376" y="1268760"/>
            <a:ext cx="4968552" cy="525658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4000" dirty="0" smtClean="0">
                <a:solidFill>
                  <a:srgbClr val="002060"/>
                </a:solidFill>
              </a:rPr>
              <a:t>    </a:t>
            </a:r>
            <a:r>
              <a:rPr lang="ru-RU" sz="37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Большинство воинов были хорошо обученными солдатами. Срок службы составлял        25 лет. Воинам платили жалование. Кроме денег они получали хлеб, а также одежду и оружие.</a:t>
            </a:r>
            <a:endParaRPr lang="ru-RU" sz="37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1" y="27"/>
            <a:ext cx="12177184" cy="836711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РИМСКАЯ АРМИЯ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7170" name="Picture 2" descr="https://liubavyshka.ru/_ph/93/2/567163631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52384" y="1340768"/>
            <a:ext cx="1656184" cy="2906772"/>
          </a:xfrm>
          <a:prstGeom prst="rect">
            <a:avLst/>
          </a:prstGeom>
          <a:noFill/>
        </p:spPr>
      </p:pic>
      <p:pic>
        <p:nvPicPr>
          <p:cNvPr id="7172" name="Picture 4" descr="https://s018.radikal.ru/i502/1205/ca/8ef807272dee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9069" y="1364302"/>
            <a:ext cx="1529059" cy="2527629"/>
          </a:xfrm>
          <a:prstGeom prst="rect">
            <a:avLst/>
          </a:prstGeom>
          <a:noFill/>
        </p:spPr>
      </p:pic>
      <p:pic>
        <p:nvPicPr>
          <p:cNvPr id="7174" name="Picture 6" descr="https://i.ya-webdesign.com/images/gladiator-clip-cartoon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76120" y="3284984"/>
            <a:ext cx="1905000" cy="3067050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1" name="Picture 7" descr="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79376" y="1484784"/>
            <a:ext cx="4607516" cy="4385550"/>
          </a:xfr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16390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5519936" y="1124744"/>
            <a:ext cx="6151240" cy="525658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Clr>
                <a:srgbClr val="CC0000"/>
              </a:buClr>
              <a:buFont typeface="Monotype Sorts" pitchFamily="2" charset="2"/>
              <a:buNone/>
            </a:pPr>
            <a:r>
              <a:rPr lang="ru-RU" sz="3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Поступая на службу в армию, новобранец давал клятву верности.</a:t>
            </a:r>
          </a:p>
          <a:p>
            <a:pPr algn="ctr">
              <a:buClr>
                <a:srgbClr val="CC0000"/>
              </a:buClr>
              <a:buFont typeface="Monotype Sorts" pitchFamily="2" charset="2"/>
              <a:buNone/>
            </a:pPr>
            <a:r>
              <a:rPr lang="ru-RU" sz="3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Прежде это было обещание исполнять </a:t>
            </a:r>
          </a:p>
          <a:p>
            <a:pPr algn="ctr">
              <a:buClr>
                <a:srgbClr val="CC0000"/>
              </a:buClr>
              <a:buFont typeface="Monotype Sorts" pitchFamily="2" charset="2"/>
              <a:buNone/>
            </a:pPr>
            <a:r>
              <a:rPr lang="ru-RU" sz="3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приказы своих командиров, затем -клятва верности императору.</a:t>
            </a:r>
          </a:p>
          <a:p>
            <a:pPr algn="ctr"/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" name="object 2"/>
          <p:cNvSpPr>
            <a:spLocks/>
          </p:cNvSpPr>
          <p:nvPr/>
        </p:nvSpPr>
        <p:spPr bwMode="auto">
          <a:xfrm>
            <a:off x="1" y="27"/>
            <a:ext cx="12177184" cy="836711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РИМСКАЯ АРМИЯ</a:t>
            </a:r>
            <a:endParaRPr lang="ru-RU" sz="5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35360" y="1052736"/>
            <a:ext cx="7632848" cy="50292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FontTx/>
              <a:buNone/>
            </a:pP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Военная подготовка была очень тяжелой. Каждый день все воины легиона тренировались в плавании, беге, прыжках, метании дротика и фехтовании. Трижды в месяц войско совершало марш</a:t>
            </a:r>
            <a:r>
              <a:rPr lang="en-US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броски на 30 км. Воины шли в быстром темпе</a:t>
            </a:r>
            <a:r>
              <a:rPr lang="en-US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со 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скоростью 6,5 и даже 8 км в час. </a:t>
            </a:r>
          </a:p>
          <a:p>
            <a:pPr algn="ctr">
              <a:buClr>
                <a:srgbClr val="CC0000"/>
              </a:buClr>
              <a:buFont typeface="Monotype Sorts" pitchFamily="2" charset="2"/>
              <a:buNone/>
            </a:pP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Легионеры учились строить и разбирать военный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лагерь.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Clr>
                <a:srgbClr val="CC0000"/>
              </a:buClr>
              <a:buFont typeface="Monotype Sorts" pitchFamily="2" charset="2"/>
              <a:buNone/>
            </a:pP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1" y="27"/>
            <a:ext cx="12177184" cy="836711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РИМСКАЯ АРМИЯ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5124" name="Picture 4" descr="https://avatars.mds.yandex.net/get-zen_doc/1884623/pub_5d68f2fcbd45c000ad8ca6f4_5d68f411394b2a00ada91890/scale_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84232" y="1124744"/>
            <a:ext cx="3434782" cy="4863408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63352" y="1052736"/>
            <a:ext cx="11521280" cy="180020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Римляне выработали свою тактику ведения боя: сначала окружали город, а затем, используя осадные орудия - </a:t>
            </a:r>
            <a:r>
              <a:rPr lang="ru-RU" sz="32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катапульты,</a:t>
            </a:r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- разбивали стены и врывались в город.</a:t>
            </a:r>
            <a:endParaRPr lang="ru-RU" sz="3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object 2"/>
          <p:cNvSpPr>
            <a:spLocks/>
          </p:cNvSpPr>
          <p:nvPr/>
        </p:nvSpPr>
        <p:spPr bwMode="auto">
          <a:xfrm>
            <a:off x="1" y="27"/>
            <a:ext cx="12177184" cy="836711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РИМСКАЯ АРМИЯ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6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2996952"/>
            <a:ext cx="2891663" cy="2566565"/>
          </a:xfrm>
        </p:spPr>
      </p:pic>
      <p:pic>
        <p:nvPicPr>
          <p:cNvPr id="7" name="Объект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704" y="3140968"/>
            <a:ext cx="4404205" cy="2478661"/>
          </a:xfrm>
          <a:prstGeom prst="rect">
            <a:avLst/>
          </a:prstGeom>
        </p:spPr>
      </p:pic>
      <p:pic>
        <p:nvPicPr>
          <p:cNvPr id="9" name="Picture 2" descr="C:\Users\Алексей\Pictures\imag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224" y="3356992"/>
            <a:ext cx="3895982" cy="21602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63352" y="5949280"/>
            <a:ext cx="11593288" cy="5078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7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Осадные орудия римлян: баллиста, скорпион, осадная лестница.</a:t>
            </a:r>
            <a:endParaRPr lang="ru-RU" sz="27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54603460"/>
      </p:ext>
    </p:extLst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>
            <a:spLocks/>
          </p:cNvSpPr>
          <p:nvPr/>
        </p:nvSpPr>
        <p:spPr bwMode="auto">
          <a:xfrm>
            <a:off x="1" y="27"/>
            <a:ext cx="12177184" cy="836711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РИМСКАЯ АРМИЯ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2050" name="Picture 2" descr="https://itexts.net/files/online_html/198409/i_0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35960" y="4365104"/>
            <a:ext cx="2952328" cy="2153879"/>
          </a:xfrm>
          <a:prstGeom prst="rect">
            <a:avLst/>
          </a:prstGeom>
          <a:noFill/>
        </p:spPr>
      </p:pic>
      <p:pic>
        <p:nvPicPr>
          <p:cNvPr id="2052" name="Picture 4" descr="https://oir.mobi/uploads/posts/2019-12/thumbs/1576017363_30-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368" y="4293096"/>
            <a:ext cx="4923337" cy="2160240"/>
          </a:xfrm>
          <a:prstGeom prst="rect">
            <a:avLst/>
          </a:prstGeom>
          <a:noFill/>
        </p:spPr>
      </p:pic>
      <p:sp>
        <p:nvSpPr>
          <p:cNvPr id="8" name="Содержимое 2"/>
          <p:cNvSpPr>
            <a:spLocks noGrp="1"/>
          </p:cNvSpPr>
          <p:nvPr>
            <p:ph sz="half" idx="1"/>
          </p:nvPr>
        </p:nvSpPr>
        <p:spPr>
          <a:xfrm>
            <a:off x="407368" y="908720"/>
            <a:ext cx="11377264" cy="3240359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С помощью высоких осадных башен, обшитых прочными металлическими листами, они преодолевали высокие стены. Чтобы военные отряды могли быстро передвигаться по территории государства, в стране была построена хорошая сеть дорог. На границах государства возводились каменные крепости.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9" name="Picture 4" descr="Magical%20Snap%20-%202011"/>
          <p:cNvPicPr>
            <a:picLocks noChangeAspect="1" noChangeArrowheads="1"/>
          </p:cNvPicPr>
          <p:nvPr/>
        </p:nvPicPr>
        <p:blipFill>
          <a:blip r:embed="rId4" cstate="print"/>
          <a:srcRect b="13506"/>
          <a:stretch>
            <a:fillRect/>
          </a:stretch>
        </p:blipFill>
        <p:spPr>
          <a:xfrm>
            <a:off x="9120336" y="4365104"/>
            <a:ext cx="2520280" cy="2032248"/>
          </a:xfrm>
          <a:prstGeom prst="rect">
            <a:avLst/>
          </a:prstGeom>
          <a:noFill/>
          <a:ln/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3352" y="980728"/>
            <a:ext cx="11521280" cy="324036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После победы, по решению сената, римское войско отмечало </a:t>
            </a:r>
            <a:r>
              <a:rPr lang="ru-RU" sz="3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триумф </a:t>
            </a:r>
            <a:r>
              <a:rPr lang="ru-RU" sz="32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(с</a:t>
            </a:r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латинского - </a:t>
            </a:r>
            <a:r>
              <a:rPr lang="ru-RU" sz="32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торжество),</a:t>
            </a:r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въезжая через </a:t>
            </a:r>
            <a:r>
              <a:rPr lang="ru-RU" sz="3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Триумфальную арку </a:t>
            </a:r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Рим. Впереди войска на колеснице, запряжённой четвёркой белых лошадей, с лавровым венком на голове, ехал полководец. За ним несли </a:t>
            </a:r>
            <a:r>
              <a:rPr lang="ru-RU" sz="3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трофеи</a:t>
            </a:r>
            <a:r>
              <a:rPr lang="ru-RU" sz="32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3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Содержимое 4" descr="ÐÐ²ÑÐ¾Ñ  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3392" y="4365104"/>
            <a:ext cx="5384800" cy="21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s://avatars.mds.yandex.net/get-zen_doc/927575/pub_5bf2f6e114e43500a9f2e90c_5bf2fa06c2d77a00acbb21c3/scale_1200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84032" y="4293096"/>
            <a:ext cx="5313373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ject 2"/>
          <p:cNvSpPr>
            <a:spLocks/>
          </p:cNvSpPr>
          <p:nvPr/>
        </p:nvSpPr>
        <p:spPr bwMode="auto">
          <a:xfrm>
            <a:off x="1" y="27"/>
            <a:ext cx="12177184" cy="836711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РИМСКАЯ АРМИЯ</a:t>
            </a:r>
            <a:endParaRPr lang="ru-RU" sz="5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91344" y="1124744"/>
            <a:ext cx="6552728" cy="5400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Территория Римского государства постоянно увеличивалась. К середине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III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в. до н.э. римским полководцам удалось завоевать всю Италию. В это время западной частью Сицилии завладели рабовладельцы другого могущественного государства – Карфагена. 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1" y="27"/>
            <a:ext cx="12177184" cy="836711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ПУНИЧЕСКИЕ ВОЙНЫ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7" name="Picture 4" descr="14a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88088" y="1268760"/>
            <a:ext cx="4967015" cy="5112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35360" y="1124744"/>
            <a:ext cx="4608512" cy="5112568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В состав государства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Карфаген 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входили земли побережья Северной Африки и острова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Сардиния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и 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Корсика.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Сицилия и стала причиной войны между Римом и Карфагеном.</a:t>
            </a:r>
          </a:p>
          <a:p>
            <a:pPr algn="ctr"/>
            <a:endParaRPr lang="ru-RU" dirty="0"/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1" y="27"/>
            <a:ext cx="12177184" cy="836711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ПУНИЧЕСКИЕ ВОЙНЫ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7" name="Picture 2" descr="Карфаген-1копировани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88" y="1052736"/>
            <a:ext cx="6543653" cy="53080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0"/>
          <p:cNvGrpSpPr>
            <a:grpSpLocks/>
          </p:cNvGrpSpPr>
          <p:nvPr/>
        </p:nvGrpSpPr>
        <p:grpSpPr bwMode="auto">
          <a:xfrm>
            <a:off x="624418" y="4652964"/>
            <a:ext cx="5471583" cy="1222375"/>
            <a:chOff x="295" y="2886"/>
            <a:chExt cx="2585" cy="770"/>
          </a:xfrm>
        </p:grpSpPr>
        <p:sp>
          <p:nvSpPr>
            <p:cNvPr id="18457" name="Rectangle 6"/>
            <p:cNvSpPr>
              <a:spLocks noChangeArrowheads="1"/>
            </p:cNvSpPr>
            <p:nvPr/>
          </p:nvSpPr>
          <p:spPr bwMode="auto">
            <a:xfrm>
              <a:off x="295" y="2886"/>
              <a:ext cx="2585" cy="770"/>
            </a:xfrm>
            <a:prstGeom prst="rect">
              <a:avLst/>
            </a:prstGeom>
            <a:solidFill>
              <a:srgbClr val="DD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18458" name="Picture 5" descr="карфаг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95" y="2976"/>
              <a:ext cx="250" cy="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59" name="Picture 7" descr="карфаг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12" y="2977"/>
              <a:ext cx="250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60" name="Picture 8" descr="карфаг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930" y="2976"/>
              <a:ext cx="250" cy="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61" name="Picture 12" descr="карфаг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248" y="2976"/>
              <a:ext cx="250" cy="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62" name="Picture 13" descr="карфаг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565" y="2976"/>
              <a:ext cx="250" cy="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63" name="Text Box 14"/>
            <p:cNvSpPr txBox="1">
              <a:spLocks noChangeArrowheads="1"/>
            </p:cNvSpPr>
            <p:nvPr/>
          </p:nvSpPr>
          <p:spPr bwMode="auto">
            <a:xfrm>
              <a:off x="1791" y="3067"/>
              <a:ext cx="1089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2400" b="1" dirty="0">
                  <a:solidFill>
                    <a:srgbClr val="5C0000"/>
                  </a:solidFill>
                  <a:latin typeface="Arial" pitchFamily="34" charset="0"/>
                  <a:cs typeface="Arial" pitchFamily="34" charset="0"/>
                </a:rPr>
                <a:t>Сухопутная армия</a:t>
              </a:r>
            </a:p>
          </p:txBody>
        </p:sp>
      </p:grpSp>
      <p:sp>
        <p:nvSpPr>
          <p:cNvPr id="18435" name="Rectangle 20"/>
          <p:cNvSpPr>
            <a:spLocks noChangeArrowheads="1"/>
          </p:cNvSpPr>
          <p:nvPr/>
        </p:nvSpPr>
        <p:spPr bwMode="auto">
          <a:xfrm>
            <a:off x="624418" y="2708275"/>
            <a:ext cx="5471583" cy="1727200"/>
          </a:xfrm>
          <a:prstGeom prst="rect">
            <a:avLst/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8436" name="Picture 18" descr="Пунийск кор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95400" y="3141664"/>
            <a:ext cx="2878667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15" descr="Пунийск кор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63750" y="2852739"/>
            <a:ext cx="2878667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16" descr="Пунийск кор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2284" y="3429000"/>
            <a:ext cx="287866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17" descr="Пунийск кор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2284" y="3789364"/>
            <a:ext cx="2878667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Picture 21" descr="Пунийск кор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39484" y="2636839"/>
            <a:ext cx="2878667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1" name="Text Box 22"/>
          <p:cNvSpPr txBox="1">
            <a:spLocks noChangeArrowheads="1"/>
          </p:cNvSpPr>
          <p:nvPr/>
        </p:nvSpPr>
        <p:spPr bwMode="auto">
          <a:xfrm>
            <a:off x="3888318" y="3644901"/>
            <a:ext cx="201718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5C0000"/>
                </a:solidFill>
                <a:latin typeface="Arial" pitchFamily="34" charset="0"/>
                <a:cs typeface="Arial" pitchFamily="34" charset="0"/>
              </a:rPr>
              <a:t>Военный флот</a:t>
            </a:r>
          </a:p>
        </p:txBody>
      </p:sp>
      <p:sp>
        <p:nvSpPr>
          <p:cNvPr id="18442" name="Rectangle 23"/>
          <p:cNvSpPr>
            <a:spLocks noChangeArrowheads="1"/>
          </p:cNvSpPr>
          <p:nvPr/>
        </p:nvSpPr>
        <p:spPr bwMode="auto">
          <a:xfrm>
            <a:off x="6769100" y="4581526"/>
            <a:ext cx="4944533" cy="1222375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43" name="Rectangle 24"/>
          <p:cNvSpPr>
            <a:spLocks noChangeArrowheads="1"/>
          </p:cNvSpPr>
          <p:nvPr/>
        </p:nvSpPr>
        <p:spPr bwMode="auto">
          <a:xfrm>
            <a:off x="6671734" y="2708275"/>
            <a:ext cx="4993217" cy="15843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44" name="Text Box 25"/>
          <p:cNvSpPr txBox="1">
            <a:spLocks noChangeArrowheads="1"/>
          </p:cNvSpPr>
          <p:nvPr/>
        </p:nvSpPr>
        <p:spPr bwMode="auto">
          <a:xfrm>
            <a:off x="6864351" y="4581526"/>
            <a:ext cx="247200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Сухопутная </a:t>
            </a: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армия - легионы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602" name="Text Box 26"/>
          <p:cNvSpPr txBox="1">
            <a:spLocks noChangeArrowheads="1"/>
          </p:cNvSpPr>
          <p:nvPr/>
        </p:nvSpPr>
        <p:spPr bwMode="auto">
          <a:xfrm>
            <a:off x="6671733" y="3357564"/>
            <a:ext cx="230505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Военного флота нет</a:t>
            </a:r>
          </a:p>
        </p:txBody>
      </p:sp>
      <p:pic>
        <p:nvPicPr>
          <p:cNvPr id="18446" name="Picture 27" descr="гаст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4000" contrast="18000"/>
          </a:blip>
          <a:srcRect/>
          <a:stretch>
            <a:fillRect/>
          </a:stretch>
        </p:blipFill>
        <p:spPr bwMode="auto">
          <a:xfrm>
            <a:off x="10801351" y="4508500"/>
            <a:ext cx="759883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7" name="Picture 28" descr="img060102-0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336360" y="4653136"/>
            <a:ext cx="592667" cy="96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8" name="Picture 29" descr="img060101-0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2000"/>
          </a:blip>
          <a:srcRect/>
          <a:stretch>
            <a:fillRect/>
          </a:stretch>
        </p:blipFill>
        <p:spPr bwMode="auto">
          <a:xfrm>
            <a:off x="10056440" y="4653136"/>
            <a:ext cx="590551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9" name="Text Box 31"/>
          <p:cNvSpPr txBox="1">
            <a:spLocks noChangeArrowheads="1"/>
          </p:cNvSpPr>
          <p:nvPr/>
        </p:nvSpPr>
        <p:spPr bwMode="auto">
          <a:xfrm>
            <a:off x="624417" y="1700213"/>
            <a:ext cx="5376333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Вооруженные силы Карфагена</a:t>
            </a:r>
          </a:p>
        </p:txBody>
      </p:sp>
      <p:sp>
        <p:nvSpPr>
          <p:cNvPr id="18450" name="Text Box 32"/>
          <p:cNvSpPr txBox="1">
            <a:spLocks noChangeArrowheads="1"/>
          </p:cNvSpPr>
          <p:nvPr/>
        </p:nvSpPr>
        <p:spPr bwMode="auto">
          <a:xfrm>
            <a:off x="6600056" y="1628800"/>
            <a:ext cx="5376333" cy="387798"/>
          </a:xfrm>
          <a:prstGeom prst="rect">
            <a:avLst/>
          </a:prstGeom>
          <a:solidFill>
            <a:schemeClr val="bg2"/>
          </a:solidFill>
          <a:ln w="9525">
            <a:solidFill>
              <a:srgbClr val="C0C0C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Вооруженные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силы Рима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609" name="Text Box 33"/>
          <p:cNvSpPr txBox="1">
            <a:spLocks noChangeArrowheads="1"/>
          </p:cNvSpPr>
          <p:nvPr/>
        </p:nvSpPr>
        <p:spPr bwMode="auto">
          <a:xfrm>
            <a:off x="719667" y="260351"/>
            <a:ext cx="11040533" cy="1077218"/>
          </a:xfrm>
          <a:prstGeom prst="rect">
            <a:avLst/>
          </a:prstGeom>
          <a:solidFill>
            <a:schemeClr val="bg2"/>
          </a:solidFill>
          <a:ln w="9525">
            <a:solidFill>
              <a:srgbClr val="C0C0C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>
                <a:latin typeface="Arial" pitchFamily="34" charset="0"/>
                <a:cs typeface="Arial" pitchFamily="34" charset="0"/>
              </a:rPr>
              <a:t>Оцените готовность сторон  к войне. 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 Что </a:t>
            </a:r>
            <a:r>
              <a:rPr lang="ru-RU" sz="3200" b="1" dirty="0">
                <a:latin typeface="Arial" pitchFamily="34" charset="0"/>
                <a:cs typeface="Arial" pitchFamily="34" charset="0"/>
              </a:rPr>
              <a:t>следовало предпринять Риму?</a:t>
            </a:r>
          </a:p>
        </p:txBody>
      </p:sp>
      <p:sp>
        <p:nvSpPr>
          <p:cNvPr id="24611" name="Text Box 35"/>
          <p:cNvSpPr txBox="1">
            <a:spLocks noChangeArrowheads="1"/>
          </p:cNvSpPr>
          <p:nvPr/>
        </p:nvSpPr>
        <p:spPr bwMode="auto">
          <a:xfrm>
            <a:off x="695400" y="260648"/>
            <a:ext cx="11040533" cy="1077218"/>
          </a:xfrm>
          <a:prstGeom prst="rect">
            <a:avLst/>
          </a:prstGeom>
          <a:solidFill>
            <a:schemeClr val="bg2"/>
          </a:solidFill>
          <a:ln w="9525">
            <a:solidFill>
              <a:srgbClr val="C0C0C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latin typeface="Tahoma" pitchFamily="34" charset="0"/>
              </a:rPr>
              <a:t>  </a:t>
            </a:r>
            <a:r>
              <a:rPr lang="ru-RU" sz="3200" b="1" dirty="0">
                <a:latin typeface="Arial" pitchFamily="34" charset="0"/>
                <a:cs typeface="Arial" pitchFamily="34" charset="0"/>
              </a:rPr>
              <a:t>За три года до начала войны Рим создал военный флот. И Рим начал боевые  действия.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4614" name="Picture 3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264651" y="2924175"/>
            <a:ext cx="2207683" cy="1060450"/>
          </a:xfrm>
          <a:prstGeom prst="rect">
            <a:avLst/>
          </a:prstGeom>
          <a:noFill/>
          <a:ln w="76200" cmpd="tri">
            <a:solidFill>
              <a:srgbClr val="660033"/>
            </a:solidFill>
            <a:miter lim="800000"/>
            <a:headEnd/>
            <a:tailEnd/>
          </a:ln>
        </p:spPr>
      </p:pic>
      <p:sp>
        <p:nvSpPr>
          <p:cNvPr id="24625" name="Text Box 49"/>
          <p:cNvSpPr txBox="1">
            <a:spLocks noChangeArrowheads="1"/>
          </p:cNvSpPr>
          <p:nvPr/>
        </p:nvSpPr>
        <p:spPr bwMode="auto">
          <a:xfrm>
            <a:off x="6816080" y="3212976"/>
            <a:ext cx="230505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Военный флот   </a:t>
            </a: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02" grpId="0"/>
      <p:bldP spid="24609" grpId="0" animBg="1"/>
      <p:bldP spid="24611" grpId="0" animBg="1"/>
      <p:bldP spid="24614" grpId="0" animBg="1"/>
      <p:bldP spid="246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07368" y="1052736"/>
            <a:ext cx="11377264" cy="182879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Трижды римляне воевали с Карфагеном. Эти войны вошли в историю под названием </a:t>
            </a:r>
            <a:r>
              <a:rPr lang="ru-RU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Пунических</a:t>
            </a:r>
            <a:r>
              <a:rPr lang="ru-RU" b="1" i="1" dirty="0" smtClean="0">
                <a:latin typeface="Arial" pitchFamily="34" charset="0"/>
                <a:cs typeface="Arial" pitchFamily="34" charset="0"/>
              </a:rPr>
              <a:t>,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так как римляне называли карфагенян </a:t>
            </a:r>
            <a:r>
              <a:rPr lang="ru-RU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пунами. </a:t>
            </a:r>
          </a:p>
          <a:p>
            <a:endParaRPr lang="ru-RU" dirty="0"/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1" y="27"/>
            <a:ext cx="12177184" cy="836711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ПУНИЧЕСКИЕ ВОЙНЫ</a:t>
            </a:r>
            <a:endParaRPr lang="ru-RU" sz="5400" dirty="0">
              <a:solidFill>
                <a:schemeClr val="bg1"/>
              </a:solidFill>
            </a:endParaRPr>
          </a:p>
        </p:txBody>
      </p:sp>
      <p:grpSp>
        <p:nvGrpSpPr>
          <p:cNvPr id="7" name="Group 73"/>
          <p:cNvGrpSpPr>
            <a:grpSpLocks/>
          </p:cNvGrpSpPr>
          <p:nvPr/>
        </p:nvGrpSpPr>
        <p:grpSpPr bwMode="auto">
          <a:xfrm rot="2068565">
            <a:off x="705323" y="3777205"/>
            <a:ext cx="2929252" cy="2280896"/>
            <a:chOff x="4967" y="1616"/>
            <a:chExt cx="336" cy="363"/>
          </a:xfrm>
        </p:grpSpPr>
        <p:pic>
          <p:nvPicPr>
            <p:cNvPr id="8" name="Picture 74" descr="новый-11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18000"/>
            </a:blip>
            <a:srcRect/>
            <a:stretch>
              <a:fillRect/>
            </a:stretch>
          </p:blipFill>
          <p:spPr bwMode="auto">
            <a:xfrm rot="19618490" flipH="1">
              <a:off x="4967" y="1616"/>
              <a:ext cx="336" cy="2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75" descr="карфаг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-1825653">
              <a:off x="5012" y="1616"/>
              <a:ext cx="143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Picture 77" descr="рим кон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92144" y="2924944"/>
            <a:ext cx="2592760" cy="3132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78" descr="img060102-0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408368" y="3645024"/>
            <a:ext cx="1368152" cy="2684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5" descr="MMj03544740000[1]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11824" y="4005064"/>
            <a:ext cx="2376488" cy="193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AutoShape 18"/>
          <p:cNvSpPr>
            <a:spLocks noChangeArrowheads="1"/>
          </p:cNvSpPr>
          <p:nvPr/>
        </p:nvSpPr>
        <p:spPr bwMode="auto">
          <a:xfrm>
            <a:off x="5879976" y="5661248"/>
            <a:ext cx="301943" cy="381000"/>
          </a:xfrm>
          <a:prstGeom prst="downArrow">
            <a:avLst>
              <a:gd name="adj1" fmla="val 50000"/>
              <a:gd name="adj2" fmla="val 41667"/>
            </a:avLst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8" name="AutoShape 17"/>
          <p:cNvSpPr>
            <a:spLocks noChangeArrowheads="1"/>
          </p:cNvSpPr>
          <p:nvPr/>
        </p:nvSpPr>
        <p:spPr bwMode="auto">
          <a:xfrm>
            <a:off x="5879976" y="4653136"/>
            <a:ext cx="301943" cy="381000"/>
          </a:xfrm>
          <a:prstGeom prst="downArrow">
            <a:avLst>
              <a:gd name="adj1" fmla="val 50000"/>
              <a:gd name="adj2" fmla="val 41667"/>
            </a:avLst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5879976" y="3645024"/>
            <a:ext cx="319801" cy="381000"/>
          </a:xfrm>
          <a:prstGeom prst="downArrow">
            <a:avLst>
              <a:gd name="adj1" fmla="val 50000"/>
              <a:gd name="adj2" fmla="val 41667"/>
            </a:avLst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3359696" y="980728"/>
            <a:ext cx="5610225" cy="579438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3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ПРИЧИНЫ ВОЙН</a:t>
            </a:r>
          </a:p>
        </p:txBody>
      </p:sp>
      <p:sp>
        <p:nvSpPr>
          <p:cNvPr id="11" name="AutoShape 9"/>
          <p:cNvSpPr>
            <a:spLocks noChangeArrowheads="1"/>
          </p:cNvSpPr>
          <p:nvPr/>
        </p:nvSpPr>
        <p:spPr bwMode="auto">
          <a:xfrm>
            <a:off x="1559496" y="1772816"/>
            <a:ext cx="2252663" cy="943213"/>
          </a:xfrm>
          <a:prstGeom prst="downArrowCallout">
            <a:avLst>
              <a:gd name="adj1" fmla="val 35526"/>
              <a:gd name="adj2" fmla="val 35526"/>
              <a:gd name="adj3" fmla="val 16667"/>
              <a:gd name="adj4" fmla="val 6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altLang="ru-RU" sz="3200" b="1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РИМ</a:t>
            </a:r>
          </a:p>
        </p:txBody>
      </p:sp>
      <p:sp>
        <p:nvSpPr>
          <p:cNvPr id="12" name="AutoShape 10"/>
          <p:cNvSpPr>
            <a:spLocks noChangeArrowheads="1"/>
          </p:cNvSpPr>
          <p:nvPr/>
        </p:nvSpPr>
        <p:spPr bwMode="auto">
          <a:xfrm>
            <a:off x="8400256" y="1772816"/>
            <a:ext cx="2284095" cy="951747"/>
          </a:xfrm>
          <a:prstGeom prst="downArrowCallout">
            <a:avLst>
              <a:gd name="adj1" fmla="val 35526"/>
              <a:gd name="adj2" fmla="val 35526"/>
              <a:gd name="adj3" fmla="val 16667"/>
              <a:gd name="adj4" fmla="val 66667"/>
            </a:avLst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altLang="ru-RU" sz="3200" b="1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КАРФАГЕН</a:t>
            </a:r>
          </a:p>
        </p:txBody>
      </p:sp>
      <p:sp>
        <p:nvSpPr>
          <p:cNvPr id="13" name="AutoShape 11"/>
          <p:cNvSpPr>
            <a:spLocks noChangeArrowheads="1"/>
          </p:cNvSpPr>
          <p:nvPr/>
        </p:nvSpPr>
        <p:spPr bwMode="auto">
          <a:xfrm>
            <a:off x="335361" y="2780928"/>
            <a:ext cx="11161240" cy="864096"/>
          </a:xfrm>
          <a:prstGeom prst="flowChartProcess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alt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ЗАХВАТНИЧЕСКИЕ СТРЕМЛЕНИЯ </a:t>
            </a:r>
            <a:endParaRPr lang="ru-RU" altLang="ru-RU" sz="32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alt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alt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ЗАПАДНОМ СРЕДИЗЕМНОМОРЬЕ</a:t>
            </a:r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1343472" y="4005064"/>
            <a:ext cx="9145016" cy="609600"/>
          </a:xfrm>
          <a:prstGeom prst="flowChartProcess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altLang="ru-RU" sz="3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altLang="ru-RU" sz="3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altLang="ru-RU" sz="32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ая</a:t>
            </a:r>
            <a:r>
              <a:rPr lang="ru-RU" altLang="ru-RU" sz="3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Пуническая война </a:t>
            </a:r>
            <a:r>
              <a:rPr lang="ru-RU" altLang="ru-RU" sz="3200" b="1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altLang="ru-RU" sz="3200" b="1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 264 - 241 г.г</a:t>
            </a:r>
            <a:r>
              <a:rPr lang="ru-RU" altLang="ru-RU" sz="3200" b="1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. до н.э</a:t>
            </a:r>
            <a:r>
              <a:rPr lang="ru-RU" altLang="ru-RU" sz="2800" b="1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1343472" y="5013176"/>
            <a:ext cx="9073008" cy="609600"/>
          </a:xfrm>
          <a:prstGeom prst="flowChartProcess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altLang="ru-RU" sz="3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II</a:t>
            </a:r>
            <a:r>
              <a:rPr lang="ru-RU" altLang="ru-RU" sz="3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altLang="ru-RU" sz="32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ая</a:t>
            </a:r>
            <a:r>
              <a:rPr lang="ru-RU" altLang="ru-RU" sz="3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Пуническая </a:t>
            </a:r>
            <a:r>
              <a:rPr lang="ru-RU" altLang="ru-RU" sz="3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война -  </a:t>
            </a:r>
            <a:r>
              <a:rPr lang="ru-RU" altLang="ru-RU" sz="3200" b="1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218 - 201 </a:t>
            </a:r>
            <a:r>
              <a:rPr lang="ru-RU" altLang="ru-RU" sz="3200" b="1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г.г. до н.э.</a:t>
            </a:r>
          </a:p>
        </p:txBody>
      </p:sp>
      <p:sp>
        <p:nvSpPr>
          <p:cNvPr id="17" name="AutoShape 16"/>
          <p:cNvSpPr>
            <a:spLocks noChangeArrowheads="1"/>
          </p:cNvSpPr>
          <p:nvPr/>
        </p:nvSpPr>
        <p:spPr bwMode="auto">
          <a:xfrm>
            <a:off x="1415480" y="6021288"/>
            <a:ext cx="9001000" cy="609600"/>
          </a:xfrm>
          <a:prstGeom prst="flowChartProcess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altLang="ru-RU" sz="3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III</a:t>
            </a:r>
            <a:r>
              <a:rPr lang="ru-RU" altLang="ru-RU" sz="3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-я </a:t>
            </a:r>
            <a:r>
              <a:rPr lang="ru-RU" altLang="ru-RU" sz="3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Пуническая </a:t>
            </a:r>
            <a:r>
              <a:rPr lang="ru-RU" altLang="ru-RU" sz="3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война </a:t>
            </a:r>
            <a:r>
              <a:rPr lang="ru-RU" altLang="ru-RU" sz="3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altLang="ru-RU" sz="32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3200" b="1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149 - 146 </a:t>
            </a:r>
            <a:r>
              <a:rPr lang="ru-RU" altLang="ru-RU" sz="3200" b="1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г.г до н.э.</a:t>
            </a:r>
          </a:p>
        </p:txBody>
      </p:sp>
      <p:sp>
        <p:nvSpPr>
          <p:cNvPr id="21" name="object 2"/>
          <p:cNvSpPr>
            <a:spLocks/>
          </p:cNvSpPr>
          <p:nvPr/>
        </p:nvSpPr>
        <p:spPr bwMode="auto">
          <a:xfrm>
            <a:off x="1" y="27"/>
            <a:ext cx="12177184" cy="836711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ПУНИЧЕСКИЕ ВОЙНЫ</a:t>
            </a:r>
            <a:endParaRPr lang="ru-RU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03643446"/>
      </p:ext>
    </p:extLst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 animBg="1"/>
      <p:bldP spid="14" grpId="0" animBg="1"/>
      <p:bldP spid="11" grpId="0" animBg="1" autoUpdateAnimBg="0"/>
      <p:bldP spid="12" grpId="0" animBg="1" autoUpdateAnimBg="0"/>
      <p:bldP spid="13" grpId="0" animBg="1" autoUpdateAnimBg="0"/>
      <p:bldP spid="15" grpId="0" animBg="1" autoUpdateAnimBg="0"/>
      <p:bldP spid="16" grpId="0" animBg="1" autoUpdateAnimBg="0"/>
      <p:bldP spid="17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551384" y="3573016"/>
            <a:ext cx="10945216" cy="30469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Во время  первой Пунической войны возникла необходимость быстрого  строительства военного флота. Римляне нашли брошенное карфагенянами военное судно и за 60 дней построили  100 точных его копий. Вскоре их флот  насчитывал уже свыше 200 судов.</a:t>
            </a:r>
          </a:p>
        </p:txBody>
      </p:sp>
      <p:sp>
        <p:nvSpPr>
          <p:cNvPr id="9" name="object 2"/>
          <p:cNvSpPr>
            <a:spLocks/>
          </p:cNvSpPr>
          <p:nvPr/>
        </p:nvSpPr>
        <p:spPr bwMode="auto">
          <a:xfrm>
            <a:off x="1" y="27"/>
            <a:ext cx="12177184" cy="836711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ПУНИЧЕСКИЕ ВОЙНЫ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11" name="Picture 37" descr="010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9376" y="1768842"/>
            <a:ext cx="2795196" cy="1320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7" descr="010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400256" y="1196752"/>
            <a:ext cx="2976575" cy="1406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7" descr="010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11824" y="980728"/>
            <a:ext cx="3120591" cy="147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500"/>
                            </p:stCondLst>
                            <p:childTnLst>
                              <p:par>
                                <p:cTn id="2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1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23392" y="764704"/>
            <a:ext cx="10972800" cy="720080"/>
          </a:xfrm>
        </p:spPr>
        <p:txBody>
          <a:bodyPr/>
          <a:lstStyle/>
          <a:p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ТАКТИКА БОЯ</a:t>
            </a:r>
          </a:p>
        </p:txBody>
      </p:sp>
      <p:pic>
        <p:nvPicPr>
          <p:cNvPr id="31752" name="Picture 8" descr="фло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5400" y="1412776"/>
            <a:ext cx="10448032" cy="2401888"/>
          </a:xfrm>
          <a:prstGeom prst="rect">
            <a:avLst/>
          </a:prstGeom>
          <a:noFill/>
        </p:spPr>
      </p:pic>
      <p:sp>
        <p:nvSpPr>
          <p:cNvPr id="11" name="object 2"/>
          <p:cNvSpPr>
            <a:spLocks/>
          </p:cNvSpPr>
          <p:nvPr/>
        </p:nvSpPr>
        <p:spPr bwMode="auto">
          <a:xfrm>
            <a:off x="1" y="27"/>
            <a:ext cx="12177184" cy="836711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ПУНИЧЕСКИЕ ВОЙНЫ</a:t>
            </a:r>
            <a:endParaRPr lang="ru-RU" sz="5400" dirty="0">
              <a:solidFill>
                <a:schemeClr val="bg1"/>
              </a:solidFill>
            </a:endParaRP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191344" y="3933056"/>
            <a:ext cx="11593288" cy="5760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Экипаж – 300 гребцов; на палубе располагалось 120 воинов;</a:t>
            </a:r>
            <a:endParaRPr lang="ru-RU" sz="3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263352" y="4653136"/>
            <a:ext cx="11593288" cy="5760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Скорость корабля – 19 км</a:t>
            </a:r>
            <a:r>
              <a:rPr lang="en-US" sz="3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ru-RU" sz="3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час;</a:t>
            </a:r>
            <a:endParaRPr lang="ru-RU" sz="3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263352" y="5373216"/>
            <a:ext cx="11665296" cy="5760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Перекидной мостик</a:t>
            </a:r>
            <a:r>
              <a:rPr lang="ru-RU" sz="3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перекидывался на вражеский корабль</a:t>
            </a:r>
            <a:endParaRPr lang="ru-RU" sz="3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263352" y="6093296"/>
            <a:ext cx="11665296" cy="5760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Некоторые корабли имели подводные тараны.</a:t>
            </a:r>
            <a:endParaRPr lang="ru-RU" sz="3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 autoUpdateAnimBg="0"/>
      <p:bldP spid="14" grpId="0" animBg="1" autoUpdateAnimBg="0"/>
      <p:bldP spid="15" grpId="0" animBg="1" autoUpdateAnimBg="0"/>
      <p:bldP spid="16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63352" y="980728"/>
            <a:ext cx="5472608" cy="84124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I</a:t>
            </a:r>
            <a:r>
              <a:rPr lang="ru-RU" sz="3200" b="1" dirty="0" smtClean="0"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-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ая</a:t>
            </a:r>
            <a:r>
              <a:rPr lang="ru-RU" sz="3200" b="1" dirty="0" smtClean="0"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 пуническая война </a:t>
            </a:r>
            <a:br>
              <a:rPr lang="ru-RU" sz="3200" b="1" dirty="0" smtClean="0"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264-241 г.г. до н.э.</a:t>
            </a:r>
            <a:endParaRPr lang="ru-RU" sz="3200" b="1" dirty="0">
              <a:solidFill>
                <a:srgbClr val="002060"/>
              </a:solidFill>
              <a:effectLst>
                <a:reflection blurRad="12700" stA="48000" endA="300" endPos="55000" dir="5400000" sy="-9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32776" name="Picture 8" descr="Квиекремакопирова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360" y="3212976"/>
            <a:ext cx="5384800" cy="3041650"/>
          </a:xfrm>
          <a:prstGeom prst="rect">
            <a:avLst/>
          </a:prstGeom>
          <a:noFill/>
        </p:spPr>
      </p:pic>
      <p:sp>
        <p:nvSpPr>
          <p:cNvPr id="32777" name="Rectangle 9"/>
          <p:cNvSpPr>
            <a:spLocks noChangeArrowheads="1"/>
          </p:cNvSpPr>
          <p:nvPr/>
        </p:nvSpPr>
        <p:spPr bwMode="auto">
          <a:xfrm>
            <a:off x="191344" y="1988840"/>
            <a:ext cx="5544616" cy="94793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Цели войны:  борьба за 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остров  Сицилия</a:t>
            </a:r>
            <a:endParaRPr lang="ru-RU" sz="3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778" name="Rectangle 10"/>
          <p:cNvSpPr>
            <a:spLocks noChangeArrowheads="1"/>
          </p:cNvSpPr>
          <p:nvPr/>
        </p:nvSpPr>
        <p:spPr bwMode="auto">
          <a:xfrm>
            <a:off x="5879976" y="908720"/>
            <a:ext cx="6120680" cy="56886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marL="457200" indent="-457200"/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итоги:   Заключен </a:t>
            </a:r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мирный </a:t>
            </a:r>
          </a:p>
          <a:p>
            <a:pPr marL="457200" indent="-457200"/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договор </a:t>
            </a:r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между </a:t>
            </a:r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Римом и</a:t>
            </a:r>
          </a:p>
          <a:p>
            <a:pPr marL="457200" indent="-457200"/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Карфагеном в 241 г. до н.э.:</a:t>
            </a:r>
          </a:p>
          <a:p>
            <a:pPr marL="457200" indent="-457200">
              <a:buFontTx/>
              <a:buChar char="-"/>
            </a:pPr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жители Карфагена             </a:t>
            </a:r>
          </a:p>
          <a:p>
            <a:pPr marL="457200" indent="-457200"/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уплатили Риму контрибуцию</a:t>
            </a:r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marL="457200" indent="-457200">
              <a:buFontTx/>
              <a:buChar char="-"/>
            </a:pPr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остров </a:t>
            </a:r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Сицилия перешел</a:t>
            </a:r>
          </a:p>
          <a:p>
            <a:pPr marL="457200" indent="-457200"/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 Риму и стал первой </a:t>
            </a:r>
          </a:p>
          <a:p>
            <a:pPr marL="457200" indent="-457200"/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Римской провинцией;</a:t>
            </a:r>
          </a:p>
          <a:p>
            <a:pPr marL="457200" indent="-457200">
              <a:buFontTx/>
              <a:buChar char="-"/>
            </a:pPr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позже римляне </a:t>
            </a:r>
          </a:p>
          <a:p>
            <a:pPr marL="457200" indent="-457200"/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захватили </a:t>
            </a:r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острова </a:t>
            </a:r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Корсику</a:t>
            </a:r>
          </a:p>
          <a:p>
            <a:pPr marL="457200" indent="-457200"/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и Сардинию;</a:t>
            </a:r>
          </a:p>
        </p:txBody>
      </p:sp>
      <p:sp>
        <p:nvSpPr>
          <p:cNvPr id="11" name="object 2"/>
          <p:cNvSpPr>
            <a:spLocks/>
          </p:cNvSpPr>
          <p:nvPr/>
        </p:nvSpPr>
        <p:spPr bwMode="auto">
          <a:xfrm>
            <a:off x="1" y="27"/>
            <a:ext cx="12177184" cy="836711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ПУНИЧЕСКИЕ ВОЙНЫ</a:t>
            </a:r>
            <a:endParaRPr lang="ru-RU" sz="5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 autoUpdateAnimBg="0"/>
      <p:bldP spid="32777" grpId="0" animBg="1" autoUpdateAnimBg="0"/>
      <p:bldP spid="32778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3143672" y="908720"/>
            <a:ext cx="5976664" cy="1143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II</a:t>
            </a:r>
            <a:r>
              <a:rPr lang="ru-RU" sz="3200" b="1" dirty="0" smtClean="0"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-</a:t>
            </a:r>
            <a:r>
              <a:rPr lang="ru-RU" sz="3200" b="1" dirty="0" err="1" smtClean="0"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ая</a:t>
            </a:r>
            <a:r>
              <a:rPr lang="ru-RU" sz="3200" b="1" dirty="0" smtClean="0"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 пуническая война</a:t>
            </a:r>
            <a:br>
              <a:rPr lang="ru-RU" sz="3200" b="1" dirty="0" smtClean="0"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218-201 г.г. до н.э.</a:t>
            </a:r>
            <a:endParaRPr lang="ru-RU" sz="3200" b="1" dirty="0">
              <a:solidFill>
                <a:srgbClr val="002060"/>
              </a:solidFill>
              <a:effectLst>
                <a:reflection blurRad="12700" stA="48000" endA="300" endPos="55000" dir="5400000" sy="-9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8687" name="Text Box 15"/>
          <p:cNvSpPr txBox="1">
            <a:spLocks noChangeArrowheads="1"/>
          </p:cNvSpPr>
          <p:nvPr/>
        </p:nvSpPr>
        <p:spPr bwMode="auto">
          <a:xfrm>
            <a:off x="3647728" y="2204864"/>
            <a:ext cx="4608512" cy="5847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ВОЕННЫЕ ПЛАНЫ</a:t>
            </a:r>
            <a:endParaRPr lang="ru-RU" sz="3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688" name="AutoShape 16"/>
          <p:cNvSpPr>
            <a:spLocks noChangeArrowheads="1"/>
          </p:cNvSpPr>
          <p:nvPr/>
        </p:nvSpPr>
        <p:spPr bwMode="auto">
          <a:xfrm>
            <a:off x="9264352" y="1484784"/>
            <a:ext cx="2743200" cy="1447800"/>
          </a:xfrm>
          <a:prstGeom prst="downArrowCallout">
            <a:avLst>
              <a:gd name="adj1" fmla="val 35526"/>
              <a:gd name="adj2" fmla="val 35526"/>
              <a:gd name="adj3" fmla="val 16667"/>
              <a:gd name="adj4" fmla="val 66667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200" b="1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РИМ</a:t>
            </a:r>
          </a:p>
        </p:txBody>
      </p:sp>
      <p:sp>
        <p:nvSpPr>
          <p:cNvPr id="28689" name="AutoShape 17"/>
          <p:cNvSpPr>
            <a:spLocks noChangeArrowheads="1"/>
          </p:cNvSpPr>
          <p:nvPr/>
        </p:nvSpPr>
        <p:spPr bwMode="auto">
          <a:xfrm>
            <a:off x="263352" y="1412776"/>
            <a:ext cx="2743200" cy="1447800"/>
          </a:xfrm>
          <a:prstGeom prst="downArrowCallout">
            <a:avLst>
              <a:gd name="adj1" fmla="val 35526"/>
              <a:gd name="adj2" fmla="val 35526"/>
              <a:gd name="adj3" fmla="val 16667"/>
              <a:gd name="adj4" fmla="val 6666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3200" b="1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КАРФАГЕН</a:t>
            </a:r>
          </a:p>
        </p:txBody>
      </p:sp>
      <p:sp>
        <p:nvSpPr>
          <p:cNvPr id="28690" name="Rectangle 18"/>
          <p:cNvSpPr>
            <a:spLocks noChangeArrowheads="1"/>
          </p:cNvSpPr>
          <p:nvPr/>
        </p:nvSpPr>
        <p:spPr bwMode="auto">
          <a:xfrm>
            <a:off x="191344" y="3068960"/>
            <a:ext cx="6480720" cy="280831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marL="457200" indent="-457200">
              <a:buFontTx/>
              <a:buAutoNum type="arabicPeriod"/>
            </a:pPr>
            <a:r>
              <a:rPr 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Перейти с большей 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армией </a:t>
            </a:r>
          </a:p>
          <a:p>
            <a:pPr marL="457200" indent="-457200"/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Пиренеи</a:t>
            </a:r>
            <a:r>
              <a:rPr 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Альпы и вторгнуться</a:t>
            </a:r>
          </a:p>
          <a:p>
            <a:pPr marL="457200" indent="-457200"/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Италию.</a:t>
            </a:r>
          </a:p>
          <a:p>
            <a:pPr marL="457200" indent="-457200"/>
            <a:r>
              <a:rPr 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2. Разбить полевую армию и 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</a:p>
          <a:p>
            <a:pPr marL="457200" indent="-457200"/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покорить </a:t>
            </a:r>
            <a:r>
              <a:rPr 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Рим.</a:t>
            </a:r>
          </a:p>
          <a:p>
            <a:pPr marL="457200" indent="-457200"/>
            <a:r>
              <a:rPr 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3. Расчет на помощь 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завоеванных </a:t>
            </a:r>
          </a:p>
          <a:p>
            <a:pPr marL="457200" indent="-457200"/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Римом </a:t>
            </a:r>
            <a:r>
              <a:rPr 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народов.</a:t>
            </a:r>
          </a:p>
        </p:txBody>
      </p:sp>
      <p:sp>
        <p:nvSpPr>
          <p:cNvPr id="28691" name="Rectangle 19"/>
          <p:cNvSpPr>
            <a:spLocks noChangeArrowheads="1"/>
          </p:cNvSpPr>
          <p:nvPr/>
        </p:nvSpPr>
        <p:spPr bwMode="auto">
          <a:xfrm>
            <a:off x="7213600" y="3429000"/>
            <a:ext cx="4978400" cy="1981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marL="457200" indent="-457200">
              <a:buFontTx/>
              <a:buAutoNum type="arabicPeriod"/>
            </a:pPr>
            <a:r>
              <a:rPr 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Нанесение двойного 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457200" indent="-457200"/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удара</a:t>
            </a:r>
            <a:r>
              <a:rPr 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457200" indent="-457200">
              <a:buFontTx/>
              <a:buChar char="-"/>
            </a:pPr>
            <a:r>
              <a:rPr 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Ганнибалу в Италии;</a:t>
            </a:r>
          </a:p>
          <a:p>
            <a:pPr marL="457200" indent="-457200">
              <a:buFontTx/>
              <a:buChar char="-"/>
            </a:pPr>
            <a:r>
              <a:rPr 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Карфагену в Африке.</a:t>
            </a:r>
          </a:p>
          <a:p>
            <a:pPr marL="457200" indent="-457200"/>
            <a:endParaRPr lang="ru-RU" sz="1800" dirty="0">
              <a:solidFill>
                <a:srgbClr val="FF9900"/>
              </a:solidFill>
            </a:endParaRPr>
          </a:p>
        </p:txBody>
      </p:sp>
      <p:sp>
        <p:nvSpPr>
          <p:cNvPr id="28692" name="Rectangle 20"/>
          <p:cNvSpPr>
            <a:spLocks noChangeArrowheads="1"/>
          </p:cNvSpPr>
          <p:nvPr/>
        </p:nvSpPr>
        <p:spPr bwMode="auto">
          <a:xfrm>
            <a:off x="263352" y="6172200"/>
            <a:ext cx="11737304" cy="381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800" b="1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Повод: </a:t>
            </a:r>
            <a:r>
              <a:rPr lang="ru-RU" sz="2800" b="1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Захват Карфагеном </a:t>
            </a:r>
            <a:r>
              <a:rPr lang="ru-RU" sz="2800" b="1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 г</a:t>
            </a:r>
            <a:r>
              <a:rPr lang="ru-RU" sz="2800" b="1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2800" b="1" dirty="0" err="1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Сагунта</a:t>
            </a:r>
            <a:r>
              <a:rPr lang="ru-RU" sz="2800" b="1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 в Испании (союзника Рима</a:t>
            </a:r>
            <a:r>
              <a:rPr lang="ru-RU" sz="2800" b="1" dirty="0" smtClean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).</a:t>
            </a:r>
            <a:endParaRPr lang="ru-RU" sz="2800" b="1" dirty="0">
              <a:solidFill>
                <a:srgbClr val="00336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object 2"/>
          <p:cNvSpPr>
            <a:spLocks/>
          </p:cNvSpPr>
          <p:nvPr/>
        </p:nvSpPr>
        <p:spPr bwMode="auto">
          <a:xfrm>
            <a:off x="1" y="27"/>
            <a:ext cx="12177184" cy="836711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ПУНИЧЕСКИЕ ВОЙНЫ</a:t>
            </a:r>
            <a:endParaRPr lang="ru-RU" sz="5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500"/>
                                        <p:tgtEl>
                                          <p:spTgt spid="28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2" dur="500"/>
                                        <p:tgtEl>
                                          <p:spTgt spid="2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7" dur="500"/>
                                        <p:tgtEl>
                                          <p:spTgt spid="28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nimBg="1" autoUpdateAnimBg="0"/>
      <p:bldP spid="28687" grpId="0" animBg="1" autoUpdateAnimBg="0"/>
      <p:bldP spid="28688" grpId="0" animBg="1" autoUpdateAnimBg="0"/>
      <p:bldP spid="28689" grpId="0" animBg="1" autoUpdateAnimBg="0"/>
      <p:bldP spid="28690" grpId="0" animBg="1" autoUpdateAnimBg="0"/>
      <p:bldP spid="28691" grpId="0" animBg="1" autoUpdateAnimBg="0"/>
      <p:bldP spid="28692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639616" y="980728"/>
            <a:ext cx="6076256" cy="57606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Batang" pitchFamily="18" charset="-127"/>
              </a:rPr>
              <a:t>  </a:t>
            </a:r>
            <a:r>
              <a:rPr lang="ru-RU" sz="3200" b="1" dirty="0" smtClean="0"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Итоги </a:t>
            </a:r>
            <a:r>
              <a:rPr lang="en-US" sz="3200" b="1" dirty="0"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II</a:t>
            </a:r>
            <a:r>
              <a:rPr lang="ru-RU" sz="3200" b="1" dirty="0"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-ой Пунической </a:t>
            </a:r>
            <a:r>
              <a:rPr lang="ru-RU" sz="3200" b="1" dirty="0" smtClean="0"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latin typeface="Arial" pitchFamily="34" charset="0"/>
                <a:cs typeface="Arial" pitchFamily="34" charset="0"/>
              </a:rPr>
              <a:t>войны:</a:t>
            </a:r>
            <a:endParaRPr lang="ru-RU" sz="3200" b="1" dirty="0">
              <a:solidFill>
                <a:srgbClr val="002060"/>
              </a:solidFill>
              <a:effectLst>
                <a:reflection blurRad="12700" stA="48000" endA="300" endPos="55000" dir="5400000" sy="-9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6636" name="Text Box 12"/>
          <p:cNvSpPr txBox="1">
            <a:spLocks noChangeArrowheads="1"/>
          </p:cNvSpPr>
          <p:nvPr/>
        </p:nvSpPr>
        <p:spPr bwMode="auto">
          <a:xfrm>
            <a:off x="407368" y="1700808"/>
            <a:ext cx="11449272" cy="107721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201 г. до н.э. – Заключение мирного договора между Римом и </a:t>
            </a:r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Карфагеном:</a:t>
            </a:r>
            <a:endParaRPr lang="ru-RU" sz="3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639" name="AutoShape 15"/>
          <p:cNvSpPr>
            <a:spLocks noChangeArrowheads="1"/>
          </p:cNvSpPr>
          <p:nvPr/>
        </p:nvSpPr>
        <p:spPr bwMode="auto">
          <a:xfrm>
            <a:off x="263352" y="3140968"/>
            <a:ext cx="11593288" cy="609600"/>
          </a:xfrm>
          <a:prstGeom prst="flowChartProcess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1. Карфаген лишался  всех своих владений вне Африки.</a:t>
            </a:r>
          </a:p>
        </p:txBody>
      </p:sp>
      <p:sp>
        <p:nvSpPr>
          <p:cNvPr id="26640" name="AutoShape 16"/>
          <p:cNvSpPr>
            <a:spLocks noChangeArrowheads="1"/>
          </p:cNvSpPr>
          <p:nvPr/>
        </p:nvSpPr>
        <p:spPr bwMode="auto">
          <a:xfrm>
            <a:off x="1631504" y="3861048"/>
            <a:ext cx="9144000" cy="609600"/>
          </a:xfrm>
          <a:prstGeom prst="flowChartProcess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ru-RU" sz="32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Нумидия</a:t>
            </a:r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независима от Карфагена.</a:t>
            </a:r>
          </a:p>
        </p:txBody>
      </p:sp>
      <p:sp>
        <p:nvSpPr>
          <p:cNvPr id="26642" name="AutoShape 18"/>
          <p:cNvSpPr>
            <a:spLocks noChangeArrowheads="1"/>
          </p:cNvSpPr>
          <p:nvPr/>
        </p:nvSpPr>
        <p:spPr bwMode="auto">
          <a:xfrm>
            <a:off x="1199456" y="4653136"/>
            <a:ext cx="9937104" cy="609600"/>
          </a:xfrm>
          <a:prstGeom prst="flowChartProcess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3. Карфаген  выдает римлянам весь свой флот.</a:t>
            </a:r>
          </a:p>
        </p:txBody>
      </p:sp>
      <p:sp>
        <p:nvSpPr>
          <p:cNvPr id="26643" name="AutoShape 19"/>
          <p:cNvSpPr>
            <a:spLocks noChangeArrowheads="1"/>
          </p:cNvSpPr>
          <p:nvPr/>
        </p:nvSpPr>
        <p:spPr bwMode="auto">
          <a:xfrm>
            <a:off x="335360" y="5589240"/>
            <a:ext cx="11521280" cy="990600"/>
          </a:xfrm>
          <a:prstGeom prst="flowChartProcess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4. Карфаген в течение 50 лет выплачивает римлянам </a:t>
            </a:r>
            <a:endParaRPr lang="ru-RU" sz="32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10  тыс</a:t>
            </a:r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таланов  (24 млн. рублей золотом).</a:t>
            </a:r>
          </a:p>
        </p:txBody>
      </p:sp>
      <p:sp>
        <p:nvSpPr>
          <p:cNvPr id="15" name="object 2"/>
          <p:cNvSpPr>
            <a:spLocks/>
          </p:cNvSpPr>
          <p:nvPr/>
        </p:nvSpPr>
        <p:spPr bwMode="auto">
          <a:xfrm>
            <a:off x="0" y="0"/>
            <a:ext cx="12177184" cy="836711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ПУНИЧЕСКИЕ ВОЙНЫ</a:t>
            </a:r>
            <a:endParaRPr lang="ru-RU" sz="5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5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7" dur="500"/>
                                        <p:tgtEl>
                                          <p:spTgt spid="26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2" dur="500"/>
                                        <p:tgtEl>
                                          <p:spTgt spid="26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7" dur="500"/>
                                        <p:tgtEl>
                                          <p:spTgt spid="26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6" grpId="0" animBg="1" autoUpdateAnimBg="0"/>
      <p:bldP spid="26639" grpId="0" animBg="1" autoUpdateAnimBg="0"/>
      <p:bldP spid="26640" grpId="0" animBg="1" autoUpdateAnimBg="0"/>
      <p:bldP spid="26642" grpId="0" animBg="1" autoUpdateAnimBg="0"/>
      <p:bldP spid="26643" grpId="0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527050" y="188640"/>
            <a:ext cx="10969549" cy="129614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 </a:t>
            </a:r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окончания </a:t>
            </a:r>
            <a:r>
              <a:rPr lang="en-US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II</a:t>
            </a:r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Пунической войны </a:t>
            </a:r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прошло                        </a:t>
            </a:r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52 года. Римский сенат довольствовался былыми </a:t>
            </a:r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победами</a:t>
            </a:r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однако …</a:t>
            </a:r>
          </a:p>
        </p:txBody>
      </p:sp>
      <p:pic>
        <p:nvPicPr>
          <p:cNvPr id="27651" name="Picture 4" descr="22_1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42361"/>
          <a:stretch>
            <a:fillRect/>
          </a:stretch>
        </p:blipFill>
        <p:spPr>
          <a:xfrm>
            <a:off x="767408" y="3501008"/>
            <a:ext cx="4032251" cy="2946400"/>
          </a:xfrm>
          <a:solidFill>
            <a:schemeClr val="tx1"/>
          </a:solidFill>
          <a:ln w="76200" cmpd="tri">
            <a:solidFill>
              <a:srgbClr val="C0C0C0"/>
            </a:solidFill>
          </a:ln>
        </p:spPr>
      </p:pic>
      <p:pic>
        <p:nvPicPr>
          <p:cNvPr id="27652" name="Picture 5" descr="22_12"/>
          <p:cNvPicPr>
            <a:picLocks noChangeAspect="1" noChangeArrowheads="1"/>
          </p:cNvPicPr>
          <p:nvPr/>
        </p:nvPicPr>
        <p:blipFill>
          <a:blip r:embed="rId2" cstate="print"/>
          <a:srcRect l="56563"/>
          <a:stretch>
            <a:fillRect/>
          </a:stretch>
        </p:blipFill>
        <p:spPr bwMode="auto">
          <a:xfrm>
            <a:off x="8472264" y="3284984"/>
            <a:ext cx="3067049" cy="3192463"/>
          </a:xfrm>
          <a:prstGeom prst="rect">
            <a:avLst/>
          </a:prstGeom>
          <a:noFill/>
          <a:ln w="76200" cmpd="tri">
            <a:solidFill>
              <a:srgbClr val="C0C0C0"/>
            </a:solidFill>
            <a:miter lim="800000"/>
            <a:headEnd/>
            <a:tailEnd/>
          </a:ln>
        </p:spPr>
      </p:pic>
      <p:sp>
        <p:nvSpPr>
          <p:cNvPr id="54278" name="AutoShape 6"/>
          <p:cNvSpPr>
            <a:spLocks noChangeArrowheads="1"/>
          </p:cNvSpPr>
          <p:nvPr/>
        </p:nvSpPr>
        <p:spPr bwMode="auto">
          <a:xfrm>
            <a:off x="7344834" y="1700213"/>
            <a:ext cx="4561417" cy="864691"/>
          </a:xfrm>
          <a:prstGeom prst="wedgeRoundRectCallout">
            <a:avLst>
              <a:gd name="adj1" fmla="val -19977"/>
              <a:gd name="adj2" fmla="val 134546"/>
              <a:gd name="adj3" fmla="val 16667"/>
            </a:avLst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+mn-cs"/>
              </a:rPr>
              <a:t> </a:t>
            </a:r>
            <a:r>
              <a:rPr 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Я настаиваю: Карфаген должен быть разрушен 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4279" name="AutoShape 7"/>
          <p:cNvSpPr>
            <a:spLocks noChangeArrowheads="1"/>
          </p:cNvSpPr>
          <p:nvPr/>
        </p:nvSpPr>
        <p:spPr bwMode="auto">
          <a:xfrm>
            <a:off x="263352" y="1628800"/>
            <a:ext cx="6768752" cy="1008112"/>
          </a:xfrm>
          <a:prstGeom prst="wedgeRoundRectCallout">
            <a:avLst>
              <a:gd name="adj1" fmla="val -23421"/>
              <a:gd name="adj2" fmla="val 188412"/>
              <a:gd name="adj3" fmla="val 16667"/>
            </a:avLst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Вы этой фразой заканчиваете все свои выступления! Сколько можно!</a:t>
            </a:r>
          </a:p>
        </p:txBody>
      </p:sp>
      <p:sp>
        <p:nvSpPr>
          <p:cNvPr id="54281" name="AutoShape 9"/>
          <p:cNvSpPr>
            <a:spLocks noChangeArrowheads="1"/>
          </p:cNvSpPr>
          <p:nvPr/>
        </p:nvSpPr>
        <p:spPr bwMode="auto">
          <a:xfrm>
            <a:off x="335360" y="1772816"/>
            <a:ext cx="6408712" cy="719138"/>
          </a:xfrm>
          <a:prstGeom prst="wedgeRoundRectCallout">
            <a:avLst>
              <a:gd name="adj1" fmla="val 8542"/>
              <a:gd name="adj2" fmla="val 197240"/>
              <a:gd name="adj3" fmla="val 16667"/>
            </a:avLst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Карфаген </a:t>
            </a:r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снова вооружается!</a:t>
            </a:r>
            <a:endParaRPr lang="ru-RU" sz="2000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4282" name="WordArt 10"/>
          <p:cNvSpPr>
            <a:spLocks noChangeArrowheads="1" noChangeShapeType="1" noTextEdit="1"/>
          </p:cNvSpPr>
          <p:nvPr/>
        </p:nvSpPr>
        <p:spPr bwMode="auto">
          <a:xfrm>
            <a:off x="9192344" y="5877272"/>
            <a:ext cx="1996016" cy="274637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ru-RU" sz="28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Марк </a:t>
            </a:r>
            <a:r>
              <a:rPr lang="ru-RU" sz="28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Катон</a:t>
            </a:r>
            <a:endParaRPr lang="ru-RU" sz="28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4285" name="AutoShape 13"/>
          <p:cNvSpPr>
            <a:spLocks noChangeArrowheads="1"/>
          </p:cNvSpPr>
          <p:nvPr/>
        </p:nvSpPr>
        <p:spPr bwMode="auto">
          <a:xfrm>
            <a:off x="4871864" y="3284984"/>
            <a:ext cx="3359151" cy="1080120"/>
          </a:xfrm>
          <a:prstGeom prst="wedgeRectCallout">
            <a:avLst>
              <a:gd name="adj1" fmla="val -68843"/>
              <a:gd name="adj2" fmla="val 77255"/>
            </a:avLst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Новой войны не избежать!</a:t>
            </a:r>
          </a:p>
        </p:txBody>
      </p:sp>
      <p:sp>
        <p:nvSpPr>
          <p:cNvPr id="54280" name="AutoShape 8"/>
          <p:cNvSpPr>
            <a:spLocks noChangeArrowheads="1"/>
          </p:cNvSpPr>
          <p:nvPr/>
        </p:nvSpPr>
        <p:spPr bwMode="auto">
          <a:xfrm>
            <a:off x="7320136" y="1700808"/>
            <a:ext cx="4561417" cy="1008707"/>
          </a:xfrm>
          <a:prstGeom prst="wedgeRoundRectCallout">
            <a:avLst>
              <a:gd name="adj1" fmla="val -115"/>
              <a:gd name="adj2" fmla="val 203326"/>
              <a:gd name="adj3" fmla="val 16667"/>
            </a:avLst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Карфаген должен быть разрушен!</a:t>
            </a: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54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4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8" grpId="0" animBg="1"/>
      <p:bldP spid="54279" grpId="0" animBg="1"/>
      <p:bldP spid="54279" grpId="1" animBg="1"/>
      <p:bldP spid="54281" grpId="0" animBg="1"/>
      <p:bldP spid="54282" grpId="0" animBg="1"/>
      <p:bldP spid="54285" grpId="0" animBg="1"/>
      <p:bldP spid="54280" grpId="0" animBg="1"/>
      <p:bldP spid="54280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3352" y="980728"/>
            <a:ext cx="11678411" cy="302433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ru-RU" dirty="0" smtClean="0"/>
              <a:t>  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Из Испании войско, во главе с  Ганнибалом, совершает поход в Италию, перейдя через, казалось бы, непроходимые горы - Альпы, вторглось на территорию  Северной Италии и в битве при Каннах в 216 г. до н.э. разгромила армию римлян. В этом сражении погибло более 70 тысяч римских воинов.</a:t>
            </a:r>
          </a:p>
          <a:p>
            <a:pPr algn="ctr"/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object 2"/>
          <p:cNvSpPr>
            <a:spLocks/>
          </p:cNvSpPr>
          <p:nvPr/>
        </p:nvSpPr>
        <p:spPr bwMode="auto">
          <a:xfrm>
            <a:off x="0" y="0"/>
            <a:ext cx="12177184" cy="836711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ПУНИЧЕСКИЕ ВОЙНЫ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5" name="Picture 2" descr="http://www.lki.ru/Txt/Horizon/0809/Weapon/Main/c_alp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07368" y="4149080"/>
            <a:ext cx="3048000" cy="2430016"/>
          </a:xfrm>
          <a:prstGeom prst="rect">
            <a:avLst/>
          </a:prstGeom>
          <a:noFill/>
          <a:ln/>
        </p:spPr>
      </p:pic>
      <p:pic>
        <p:nvPicPr>
          <p:cNvPr id="6" name="Picture 2050" descr="elefa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35760" y="4149080"/>
            <a:ext cx="2448272" cy="2444602"/>
          </a:xfrm>
          <a:prstGeom prst="rect">
            <a:avLst/>
          </a:prstGeom>
          <a:noFill/>
        </p:spPr>
      </p:pic>
      <p:pic>
        <p:nvPicPr>
          <p:cNvPr id="7" name="Picture 2" descr="http://konan.3dn.ru/Rome/punicwar2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6888088" y="4149080"/>
            <a:ext cx="4968552" cy="2453929"/>
          </a:xfrm>
          <a:prstGeom prst="rect">
            <a:avLst/>
          </a:prstGeom>
          <a:noFill/>
          <a:ln/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3"/>
          <p:cNvGrpSpPr>
            <a:grpSpLocks/>
          </p:cNvGrpSpPr>
          <p:nvPr/>
        </p:nvGrpSpPr>
        <p:grpSpPr bwMode="auto">
          <a:xfrm>
            <a:off x="551384" y="1124744"/>
            <a:ext cx="9120716" cy="2952750"/>
            <a:chOff x="340" y="-244"/>
            <a:chExt cx="4309" cy="2267"/>
          </a:xfrm>
        </p:grpSpPr>
        <p:pic>
          <p:nvPicPr>
            <p:cNvPr id="8241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 l="18457" t="41475" r="43147" b="30122"/>
            <a:stretch>
              <a:fillRect/>
            </a:stretch>
          </p:blipFill>
          <p:spPr bwMode="auto">
            <a:xfrm>
              <a:off x="340" y="-244"/>
              <a:ext cx="4309" cy="2267"/>
            </a:xfrm>
            <a:prstGeom prst="rect">
              <a:avLst/>
            </a:prstGeom>
            <a:noFill/>
            <a:ln w="76200" cmpd="tri">
              <a:solidFill>
                <a:srgbClr val="C0C0C0"/>
              </a:solidFill>
              <a:miter lim="800000"/>
              <a:headEnd/>
              <a:tailEnd/>
            </a:ln>
          </p:spPr>
        </p:pic>
        <p:graphicFrame>
          <p:nvGraphicFramePr>
            <p:cNvPr id="8194" name="Object 59"/>
            <p:cNvGraphicFramePr>
              <a:graphicFrameLocks noChangeAspect="1"/>
            </p:cNvGraphicFramePr>
            <p:nvPr/>
          </p:nvGraphicFramePr>
          <p:xfrm>
            <a:off x="340" y="-244"/>
            <a:ext cx="4255" cy="1434"/>
          </p:xfrm>
          <a:graphic>
            <a:graphicData uri="http://schemas.openxmlformats.org/presentationml/2006/ole">
              <p:oleObj spid="_x0000_s1026" name="PHOTO-PAINT" r:id="rId4" imgW="6755556" imgH="2514286" progId="">
                <p:embed/>
              </p:oleObj>
            </a:graphicData>
          </a:graphic>
        </p:graphicFrame>
      </p:grp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1343472" y="1124744"/>
            <a:ext cx="748876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32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+mn-cs"/>
              </a:rPr>
              <a:t> </a:t>
            </a:r>
            <a:r>
              <a:rPr lang="ru-RU" sz="3200" b="1" dirty="0">
                <a:solidFill>
                  <a:schemeClr val="tx2"/>
                </a:solidFill>
                <a:latin typeface="Tahoma" pitchFamily="34" charset="0"/>
                <a:cs typeface="+mn-cs"/>
              </a:rPr>
              <a:t>Битва при Каннах   </a:t>
            </a: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695400" y="1196752"/>
            <a:ext cx="3360372" cy="1583829"/>
            <a:chOff x="1202" y="2024"/>
            <a:chExt cx="1542" cy="885"/>
          </a:xfrm>
        </p:grpSpPr>
        <p:sp>
          <p:nvSpPr>
            <p:cNvPr id="8231" name="Rectangle 12"/>
            <p:cNvSpPr>
              <a:spLocks noChangeArrowheads="1"/>
            </p:cNvSpPr>
            <p:nvPr/>
          </p:nvSpPr>
          <p:spPr bwMode="auto">
            <a:xfrm>
              <a:off x="1927" y="2296"/>
              <a:ext cx="817" cy="36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000" b="1" dirty="0"/>
                <a:t>Лагерь </a:t>
              </a:r>
            </a:p>
            <a:p>
              <a:pPr algn="ctr"/>
              <a:r>
                <a:rPr lang="ru-RU" sz="2000" b="1" dirty="0"/>
                <a:t>римлян</a:t>
              </a:r>
            </a:p>
          </p:txBody>
        </p:sp>
        <p:pic>
          <p:nvPicPr>
            <p:cNvPr id="8232" name="Picture 13"/>
            <p:cNvPicPr>
              <a:picLocks noChangeAspect="1" noChangeArrowheads="1"/>
            </p:cNvPicPr>
            <p:nvPr/>
          </p:nvPicPr>
          <p:blipFill>
            <a:blip r:embed="rId5" cstate="print"/>
            <a:srcRect l="78050" t="46994" r="18457" b="50095"/>
            <a:stretch>
              <a:fillRect/>
            </a:stretch>
          </p:blipFill>
          <p:spPr bwMode="auto">
            <a:xfrm>
              <a:off x="1248" y="2540"/>
              <a:ext cx="590" cy="369"/>
            </a:xfrm>
            <a:prstGeom prst="rect">
              <a:avLst/>
            </a:prstGeom>
            <a:noFill/>
            <a:ln w="76200" cmpd="tri">
              <a:noFill/>
              <a:miter lim="800000"/>
              <a:headEnd/>
              <a:tailEnd/>
            </a:ln>
          </p:spPr>
        </p:pic>
        <p:grpSp>
          <p:nvGrpSpPr>
            <p:cNvPr id="4" name="Group 14"/>
            <p:cNvGrpSpPr>
              <a:grpSpLocks/>
            </p:cNvGrpSpPr>
            <p:nvPr/>
          </p:nvGrpSpPr>
          <p:grpSpPr bwMode="auto">
            <a:xfrm>
              <a:off x="1202" y="2024"/>
              <a:ext cx="318" cy="272"/>
              <a:chOff x="1247" y="2024"/>
              <a:chExt cx="318" cy="272"/>
            </a:xfrm>
          </p:grpSpPr>
          <p:sp>
            <p:nvSpPr>
              <p:cNvPr id="8238" name="Line 15"/>
              <p:cNvSpPr>
                <a:spLocks noChangeShapeType="1"/>
              </p:cNvSpPr>
              <p:nvPr/>
            </p:nvSpPr>
            <p:spPr bwMode="auto">
              <a:xfrm flipH="1">
                <a:off x="1292" y="2069"/>
                <a:ext cx="273" cy="227"/>
              </a:xfrm>
              <a:prstGeom prst="line">
                <a:avLst/>
              </a:prstGeom>
              <a:noFill/>
              <a:ln w="762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39" name="Line 16"/>
              <p:cNvSpPr>
                <a:spLocks noChangeShapeType="1"/>
              </p:cNvSpPr>
              <p:nvPr/>
            </p:nvSpPr>
            <p:spPr bwMode="auto">
              <a:xfrm flipH="1">
                <a:off x="1247" y="2024"/>
                <a:ext cx="273" cy="227"/>
              </a:xfrm>
              <a:prstGeom prst="line">
                <a:avLst/>
              </a:prstGeom>
              <a:noFill/>
              <a:ln w="762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40" name="Line 17"/>
              <p:cNvSpPr>
                <a:spLocks noChangeShapeType="1"/>
              </p:cNvSpPr>
              <p:nvPr/>
            </p:nvSpPr>
            <p:spPr bwMode="auto">
              <a:xfrm flipH="1">
                <a:off x="1247" y="2069"/>
                <a:ext cx="273" cy="227"/>
              </a:xfrm>
              <a:prstGeom prst="line">
                <a:avLst/>
              </a:prstGeom>
              <a:noFill/>
              <a:ln w="762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5" name="Group 18"/>
            <p:cNvGrpSpPr>
              <a:grpSpLocks/>
            </p:cNvGrpSpPr>
            <p:nvPr/>
          </p:nvGrpSpPr>
          <p:grpSpPr bwMode="auto">
            <a:xfrm>
              <a:off x="1338" y="2069"/>
              <a:ext cx="318" cy="272"/>
              <a:chOff x="1247" y="2024"/>
              <a:chExt cx="318" cy="272"/>
            </a:xfrm>
          </p:grpSpPr>
          <p:sp>
            <p:nvSpPr>
              <p:cNvPr id="8235" name="Line 19"/>
              <p:cNvSpPr>
                <a:spLocks noChangeShapeType="1"/>
              </p:cNvSpPr>
              <p:nvPr/>
            </p:nvSpPr>
            <p:spPr bwMode="auto">
              <a:xfrm flipH="1">
                <a:off x="1292" y="2069"/>
                <a:ext cx="273" cy="227"/>
              </a:xfrm>
              <a:prstGeom prst="line">
                <a:avLst/>
              </a:prstGeom>
              <a:noFill/>
              <a:ln w="762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36" name="Line 20"/>
              <p:cNvSpPr>
                <a:spLocks noChangeShapeType="1"/>
              </p:cNvSpPr>
              <p:nvPr/>
            </p:nvSpPr>
            <p:spPr bwMode="auto">
              <a:xfrm flipH="1">
                <a:off x="1247" y="2024"/>
                <a:ext cx="273" cy="227"/>
              </a:xfrm>
              <a:prstGeom prst="line">
                <a:avLst/>
              </a:prstGeom>
              <a:noFill/>
              <a:ln w="762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37" name="Line 21"/>
              <p:cNvSpPr>
                <a:spLocks noChangeShapeType="1"/>
              </p:cNvSpPr>
              <p:nvPr/>
            </p:nvSpPr>
            <p:spPr bwMode="auto">
              <a:xfrm flipH="1">
                <a:off x="1247" y="2069"/>
                <a:ext cx="273" cy="227"/>
              </a:xfrm>
              <a:prstGeom prst="line">
                <a:avLst/>
              </a:prstGeom>
              <a:noFill/>
              <a:ln w="762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6" name="Group 36"/>
          <p:cNvGrpSpPr>
            <a:grpSpLocks/>
          </p:cNvGrpSpPr>
          <p:nvPr/>
        </p:nvGrpSpPr>
        <p:grpSpPr bwMode="auto">
          <a:xfrm>
            <a:off x="7056967" y="1052513"/>
            <a:ext cx="2302933" cy="1509712"/>
            <a:chOff x="3470" y="1979"/>
            <a:chExt cx="1088" cy="951"/>
          </a:xfrm>
        </p:grpSpPr>
        <p:grpSp>
          <p:nvGrpSpPr>
            <p:cNvPr id="7" name="Group 37"/>
            <p:cNvGrpSpPr>
              <a:grpSpLocks/>
            </p:cNvGrpSpPr>
            <p:nvPr/>
          </p:nvGrpSpPr>
          <p:grpSpPr bwMode="auto">
            <a:xfrm>
              <a:off x="3470" y="2341"/>
              <a:ext cx="727" cy="589"/>
              <a:chOff x="2562" y="2478"/>
              <a:chExt cx="1044" cy="589"/>
            </a:xfrm>
          </p:grpSpPr>
          <p:sp>
            <p:nvSpPr>
              <p:cNvPr id="8229" name="Rectangle 38"/>
              <p:cNvSpPr>
                <a:spLocks noChangeArrowheads="1"/>
              </p:cNvSpPr>
              <p:nvPr/>
            </p:nvSpPr>
            <p:spPr bwMode="auto">
              <a:xfrm flipH="1">
                <a:off x="2562" y="2478"/>
                <a:ext cx="1043" cy="363"/>
              </a:xfrm>
              <a:prstGeom prst="rect">
                <a:avLst/>
              </a:prstGeom>
              <a:solidFill>
                <a:srgbClr val="66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>
                  <a:lnSpc>
                    <a:spcPct val="90000"/>
                  </a:lnSpc>
                </a:pPr>
                <a:r>
                  <a:rPr lang="ru-RU" sz="2000" b="1">
                    <a:solidFill>
                      <a:srgbClr val="5C0000"/>
                    </a:solidFill>
                  </a:rPr>
                  <a:t>Лагерь </a:t>
                </a:r>
              </a:p>
              <a:p>
                <a:pPr algn="ctr">
                  <a:lnSpc>
                    <a:spcPct val="90000"/>
                  </a:lnSpc>
                </a:pPr>
                <a:r>
                  <a:rPr lang="ru-RU" sz="2000" b="1">
                    <a:solidFill>
                      <a:srgbClr val="5C0000"/>
                    </a:solidFill>
                  </a:rPr>
                  <a:t>пунов</a:t>
                </a:r>
              </a:p>
            </p:txBody>
          </p:sp>
          <p:sp>
            <p:nvSpPr>
              <p:cNvPr id="8230" name="Line 39"/>
              <p:cNvSpPr>
                <a:spLocks noChangeShapeType="1"/>
              </p:cNvSpPr>
              <p:nvPr/>
            </p:nvSpPr>
            <p:spPr bwMode="auto">
              <a:xfrm>
                <a:off x="3606" y="2659"/>
                <a:ext cx="0" cy="408"/>
              </a:xfrm>
              <a:prstGeom prst="line">
                <a:avLst/>
              </a:prstGeom>
              <a:noFill/>
              <a:ln w="76200" cmpd="tri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8" name="Group 40"/>
            <p:cNvGrpSpPr>
              <a:grpSpLocks/>
            </p:cNvGrpSpPr>
            <p:nvPr/>
          </p:nvGrpSpPr>
          <p:grpSpPr bwMode="auto">
            <a:xfrm>
              <a:off x="4241" y="1979"/>
              <a:ext cx="317" cy="317"/>
              <a:chOff x="4332" y="1933"/>
              <a:chExt cx="271" cy="273"/>
            </a:xfrm>
          </p:grpSpPr>
          <p:sp>
            <p:nvSpPr>
              <p:cNvPr id="8225" name="Line 41"/>
              <p:cNvSpPr>
                <a:spLocks noChangeShapeType="1"/>
              </p:cNvSpPr>
              <p:nvPr/>
            </p:nvSpPr>
            <p:spPr bwMode="auto">
              <a:xfrm>
                <a:off x="4332" y="1979"/>
                <a:ext cx="226" cy="227"/>
              </a:xfrm>
              <a:prstGeom prst="line">
                <a:avLst/>
              </a:prstGeom>
              <a:noFill/>
              <a:ln w="762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9" name="Group 42"/>
              <p:cNvGrpSpPr>
                <a:grpSpLocks/>
              </p:cNvGrpSpPr>
              <p:nvPr/>
            </p:nvGrpSpPr>
            <p:grpSpPr bwMode="auto">
              <a:xfrm>
                <a:off x="4377" y="1933"/>
                <a:ext cx="226" cy="272"/>
                <a:chOff x="4332" y="1979"/>
                <a:chExt cx="226" cy="272"/>
              </a:xfrm>
            </p:grpSpPr>
            <p:sp>
              <p:nvSpPr>
                <p:cNvPr id="8227" name="Line 43"/>
                <p:cNvSpPr>
                  <a:spLocks noChangeShapeType="1"/>
                </p:cNvSpPr>
                <p:nvPr/>
              </p:nvSpPr>
              <p:spPr bwMode="auto">
                <a:xfrm>
                  <a:off x="4332" y="2024"/>
                  <a:ext cx="226" cy="227"/>
                </a:xfrm>
                <a:prstGeom prst="line">
                  <a:avLst/>
                </a:prstGeom>
                <a:noFill/>
                <a:ln w="76200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228" name="Line 44"/>
                <p:cNvSpPr>
                  <a:spLocks noChangeShapeType="1"/>
                </p:cNvSpPr>
                <p:nvPr/>
              </p:nvSpPr>
              <p:spPr bwMode="auto">
                <a:xfrm>
                  <a:off x="4332" y="1979"/>
                  <a:ext cx="225" cy="226"/>
                </a:xfrm>
                <a:prstGeom prst="line">
                  <a:avLst/>
                </a:prstGeom>
                <a:noFill/>
                <a:ln w="76200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  <p:grpSp>
        <p:nvGrpSpPr>
          <p:cNvPr id="10" name="Group 54"/>
          <p:cNvGrpSpPr>
            <a:grpSpLocks/>
          </p:cNvGrpSpPr>
          <p:nvPr/>
        </p:nvGrpSpPr>
        <p:grpSpPr bwMode="auto">
          <a:xfrm>
            <a:off x="9169400" y="1484784"/>
            <a:ext cx="3022600" cy="1773238"/>
            <a:chOff x="4332" y="-244"/>
            <a:chExt cx="1428" cy="1117"/>
          </a:xfrm>
        </p:grpSpPr>
        <p:pic>
          <p:nvPicPr>
            <p:cNvPr id="8221" name="Picture 53" descr="BADGE4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332" y="-244"/>
              <a:ext cx="1428" cy="1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22" name="Text Box 52"/>
            <p:cNvSpPr txBox="1">
              <a:spLocks noChangeArrowheads="1"/>
            </p:cNvSpPr>
            <p:nvPr/>
          </p:nvSpPr>
          <p:spPr bwMode="auto">
            <a:xfrm>
              <a:off x="4558" y="11"/>
              <a:ext cx="976" cy="6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50000"/>
                </a:lnSpc>
                <a:spcBef>
                  <a:spcPct val="50000"/>
                </a:spcBef>
              </a:pPr>
              <a:r>
                <a:rPr lang="ru-RU" sz="3200" dirty="0" smtClean="0">
                  <a:solidFill>
                    <a:srgbClr val="121413"/>
                  </a:solidFill>
                  <a:latin typeface="Arial Black" pitchFamily="34" charset="0"/>
                </a:rPr>
                <a:t>216 г</a:t>
              </a:r>
              <a:r>
                <a:rPr lang="ru-RU" sz="3200" dirty="0">
                  <a:solidFill>
                    <a:srgbClr val="121413"/>
                  </a:solidFill>
                  <a:latin typeface="Arial Black" pitchFamily="34" charset="0"/>
                </a:rPr>
                <a:t>.</a:t>
              </a:r>
            </a:p>
            <a:p>
              <a:pPr algn="ctr">
                <a:lnSpc>
                  <a:spcPct val="20000"/>
                </a:lnSpc>
                <a:spcBef>
                  <a:spcPct val="50000"/>
                </a:spcBef>
              </a:pPr>
              <a:r>
                <a:rPr lang="ru-RU" sz="3200" dirty="0">
                  <a:solidFill>
                    <a:srgbClr val="121413"/>
                  </a:solidFill>
                  <a:latin typeface="Arial Black" pitchFamily="34" charset="0"/>
                </a:rPr>
                <a:t> до.</a:t>
              </a:r>
            </a:p>
            <a:p>
              <a:pPr algn="ctr">
                <a:lnSpc>
                  <a:spcPct val="20000"/>
                </a:lnSpc>
                <a:spcBef>
                  <a:spcPct val="50000"/>
                </a:spcBef>
              </a:pPr>
              <a:r>
                <a:rPr lang="ru-RU" sz="3200" dirty="0" smtClean="0">
                  <a:solidFill>
                    <a:srgbClr val="121413"/>
                  </a:solidFill>
                  <a:latin typeface="Arial Black" pitchFamily="34" charset="0"/>
                </a:rPr>
                <a:t> н. э</a:t>
              </a:r>
              <a:r>
                <a:rPr lang="ru-RU" sz="3200" dirty="0">
                  <a:solidFill>
                    <a:srgbClr val="121413"/>
                  </a:solidFill>
                  <a:latin typeface="Tahoma" pitchFamily="34" charset="0"/>
                </a:rPr>
                <a:t>.</a:t>
              </a:r>
            </a:p>
          </p:txBody>
        </p:sp>
      </p:grpSp>
      <p:grpSp>
        <p:nvGrpSpPr>
          <p:cNvPr id="11" name="Group 64"/>
          <p:cNvGrpSpPr>
            <a:grpSpLocks/>
          </p:cNvGrpSpPr>
          <p:nvPr/>
        </p:nvGrpSpPr>
        <p:grpSpPr bwMode="auto">
          <a:xfrm>
            <a:off x="6528048" y="3933056"/>
            <a:ext cx="3168649" cy="1222375"/>
            <a:chOff x="3878" y="2387"/>
            <a:chExt cx="1497" cy="770"/>
          </a:xfrm>
        </p:grpSpPr>
        <p:sp>
          <p:nvSpPr>
            <p:cNvPr id="8217" name="Rectangle 65"/>
            <p:cNvSpPr>
              <a:spLocks noChangeArrowheads="1"/>
            </p:cNvSpPr>
            <p:nvPr/>
          </p:nvSpPr>
          <p:spPr bwMode="auto">
            <a:xfrm>
              <a:off x="3878" y="2387"/>
              <a:ext cx="1361" cy="770"/>
            </a:xfrm>
            <a:prstGeom prst="rect">
              <a:avLst/>
            </a:prstGeom>
            <a:solidFill>
              <a:srgbClr val="DD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b="1">
                <a:solidFill>
                  <a:srgbClr val="121413"/>
                </a:solidFill>
                <a:latin typeface="Tahoma" pitchFamily="34" charset="0"/>
              </a:endParaRPr>
            </a:p>
          </p:txBody>
        </p:sp>
        <p:pic>
          <p:nvPicPr>
            <p:cNvPr id="8218" name="Picture 66" descr="карфаг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4059" y="2432"/>
              <a:ext cx="250" cy="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19" name="Text Box 67"/>
            <p:cNvSpPr txBox="1">
              <a:spLocks noChangeArrowheads="1"/>
            </p:cNvSpPr>
            <p:nvPr/>
          </p:nvSpPr>
          <p:spPr bwMode="auto">
            <a:xfrm>
              <a:off x="4286" y="2795"/>
              <a:ext cx="1089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2800" b="1" dirty="0">
                  <a:solidFill>
                    <a:srgbClr val="5C0000"/>
                  </a:solidFill>
                  <a:latin typeface="Arial" pitchFamily="34" charset="0"/>
                  <a:cs typeface="Arial" pitchFamily="34" charset="0"/>
                </a:rPr>
                <a:t>пехота</a:t>
              </a:r>
              <a:endParaRPr lang="ru-RU" sz="2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20" name="Rectangle 68"/>
            <p:cNvSpPr>
              <a:spLocks noChangeArrowheads="1"/>
            </p:cNvSpPr>
            <p:nvPr/>
          </p:nvSpPr>
          <p:spPr bwMode="auto">
            <a:xfrm>
              <a:off x="4558" y="2523"/>
              <a:ext cx="608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800" b="1" dirty="0">
                  <a:solidFill>
                    <a:srgbClr val="121413"/>
                  </a:solidFill>
                  <a:latin typeface="Arial" pitchFamily="34" charset="0"/>
                  <a:cs typeface="Arial" pitchFamily="34" charset="0"/>
                </a:rPr>
                <a:t>40.000</a:t>
              </a:r>
            </a:p>
          </p:txBody>
        </p:sp>
      </p:grpSp>
      <p:grpSp>
        <p:nvGrpSpPr>
          <p:cNvPr id="12" name="Group 69"/>
          <p:cNvGrpSpPr>
            <a:grpSpLocks/>
          </p:cNvGrpSpPr>
          <p:nvPr/>
        </p:nvGrpSpPr>
        <p:grpSpPr bwMode="auto">
          <a:xfrm>
            <a:off x="8976320" y="5229200"/>
            <a:ext cx="2976033" cy="1223962"/>
            <a:chOff x="3878" y="1435"/>
            <a:chExt cx="1406" cy="771"/>
          </a:xfrm>
        </p:grpSpPr>
        <p:sp>
          <p:nvSpPr>
            <p:cNvPr id="8213" name="Rectangle 70"/>
            <p:cNvSpPr>
              <a:spLocks noChangeArrowheads="1"/>
            </p:cNvSpPr>
            <p:nvPr/>
          </p:nvSpPr>
          <p:spPr bwMode="auto">
            <a:xfrm>
              <a:off x="3878" y="1435"/>
              <a:ext cx="1361" cy="771"/>
            </a:xfrm>
            <a:prstGeom prst="rect">
              <a:avLst/>
            </a:prstGeom>
            <a:solidFill>
              <a:srgbClr val="66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b="1">
                <a:solidFill>
                  <a:srgbClr val="121413"/>
                </a:solidFill>
                <a:latin typeface="Tahoma" pitchFamily="34" charset="0"/>
              </a:endParaRPr>
            </a:p>
          </p:txBody>
        </p:sp>
        <p:pic>
          <p:nvPicPr>
            <p:cNvPr id="8214" name="Picture 71" descr="карф конн9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3878" y="1480"/>
              <a:ext cx="765" cy="6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15" name="Text Box 72"/>
            <p:cNvSpPr txBox="1">
              <a:spLocks noChangeArrowheads="1"/>
            </p:cNvSpPr>
            <p:nvPr/>
          </p:nvSpPr>
          <p:spPr bwMode="auto">
            <a:xfrm>
              <a:off x="4422" y="1843"/>
              <a:ext cx="862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800" b="1" dirty="0">
                  <a:solidFill>
                    <a:srgbClr val="5C0000"/>
                  </a:solidFill>
                  <a:latin typeface="Arial" pitchFamily="34" charset="0"/>
                  <a:cs typeface="Arial" pitchFamily="34" charset="0"/>
                </a:rPr>
                <a:t>конница</a:t>
              </a:r>
            </a:p>
          </p:txBody>
        </p:sp>
        <p:sp>
          <p:nvSpPr>
            <p:cNvPr id="8216" name="Rectangle 73"/>
            <p:cNvSpPr>
              <a:spLocks noChangeArrowheads="1"/>
            </p:cNvSpPr>
            <p:nvPr/>
          </p:nvSpPr>
          <p:spPr bwMode="auto">
            <a:xfrm>
              <a:off x="4468" y="1526"/>
              <a:ext cx="608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2800" b="1" dirty="0">
                  <a:solidFill>
                    <a:srgbClr val="121413"/>
                  </a:solidFill>
                  <a:latin typeface="Arial" pitchFamily="34" charset="0"/>
                  <a:cs typeface="Arial" pitchFamily="34" charset="0"/>
                </a:rPr>
                <a:t>10.000</a:t>
              </a:r>
            </a:p>
          </p:txBody>
        </p:sp>
      </p:grpSp>
      <p:grpSp>
        <p:nvGrpSpPr>
          <p:cNvPr id="13" name="Group 74"/>
          <p:cNvGrpSpPr>
            <a:grpSpLocks/>
          </p:cNvGrpSpPr>
          <p:nvPr/>
        </p:nvGrpSpPr>
        <p:grpSpPr bwMode="auto">
          <a:xfrm>
            <a:off x="3071664" y="3933058"/>
            <a:ext cx="2688167" cy="1243013"/>
            <a:chOff x="3198" y="2840"/>
            <a:chExt cx="1270" cy="783"/>
          </a:xfrm>
        </p:grpSpPr>
        <p:sp>
          <p:nvSpPr>
            <p:cNvPr id="8209" name="Rectangle 75"/>
            <p:cNvSpPr>
              <a:spLocks noChangeArrowheads="1"/>
            </p:cNvSpPr>
            <p:nvPr/>
          </p:nvSpPr>
          <p:spPr bwMode="auto">
            <a:xfrm>
              <a:off x="3198" y="2840"/>
              <a:ext cx="1270" cy="77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4" name="Group 76"/>
            <p:cNvGrpSpPr>
              <a:grpSpLocks/>
            </p:cNvGrpSpPr>
            <p:nvPr/>
          </p:nvGrpSpPr>
          <p:grpSpPr bwMode="auto">
            <a:xfrm>
              <a:off x="3243" y="2840"/>
              <a:ext cx="1051" cy="783"/>
              <a:chOff x="2925" y="2840"/>
              <a:chExt cx="1051" cy="783"/>
            </a:xfrm>
          </p:grpSpPr>
          <p:sp>
            <p:nvSpPr>
              <p:cNvPr id="8211" name="Text Box 77"/>
              <p:cNvSpPr txBox="1">
                <a:spLocks noChangeArrowheads="1"/>
              </p:cNvSpPr>
              <p:nvPr/>
            </p:nvSpPr>
            <p:spPr bwMode="auto">
              <a:xfrm>
                <a:off x="2925" y="2886"/>
                <a:ext cx="862" cy="7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ru-RU" sz="28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80 000</a:t>
                </a:r>
              </a:p>
              <a:p>
                <a:pPr algn="ctr">
                  <a:spcBef>
                    <a:spcPct val="50000"/>
                  </a:spcBef>
                </a:pPr>
                <a:r>
                  <a:rPr lang="ru-RU" sz="2800" b="1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пехота</a:t>
                </a:r>
              </a:p>
            </p:txBody>
          </p:sp>
          <p:pic>
            <p:nvPicPr>
              <p:cNvPr id="8212" name="Picture 78" descr="img060102-03"/>
              <p:cNvPicPr>
                <a:picLocks noChangeAspect="1" noChangeArrowheads="1"/>
              </p:cNvPicPr>
              <p:nvPr/>
            </p:nvPicPr>
            <p:blipFill>
              <a:blip r:embed="rId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 flipH="1">
                <a:off x="3696" y="2840"/>
                <a:ext cx="280" cy="6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5" name="Group 79"/>
          <p:cNvGrpSpPr>
            <a:grpSpLocks/>
          </p:cNvGrpSpPr>
          <p:nvPr/>
        </p:nvGrpSpPr>
        <p:grpSpPr bwMode="auto">
          <a:xfrm>
            <a:off x="623392" y="5301209"/>
            <a:ext cx="2688167" cy="1312863"/>
            <a:chOff x="3651" y="1752"/>
            <a:chExt cx="1338" cy="827"/>
          </a:xfrm>
        </p:grpSpPr>
        <p:sp>
          <p:nvSpPr>
            <p:cNvPr id="8206" name="Rectangle 80"/>
            <p:cNvSpPr>
              <a:spLocks noChangeArrowheads="1"/>
            </p:cNvSpPr>
            <p:nvPr/>
          </p:nvSpPr>
          <p:spPr bwMode="auto">
            <a:xfrm>
              <a:off x="3651" y="1752"/>
              <a:ext cx="1338" cy="77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8207" name="Picture 81" descr="рим кон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flipH="1">
              <a:off x="4422" y="1797"/>
              <a:ext cx="485" cy="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08" name="Text Box 82"/>
            <p:cNvSpPr txBox="1">
              <a:spLocks noChangeArrowheads="1"/>
            </p:cNvSpPr>
            <p:nvPr/>
          </p:nvSpPr>
          <p:spPr bwMode="auto">
            <a:xfrm>
              <a:off x="3696" y="1842"/>
              <a:ext cx="953" cy="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28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6 000</a:t>
              </a:r>
            </a:p>
            <a:p>
              <a:pPr algn="ctr">
                <a:spcBef>
                  <a:spcPct val="50000"/>
                </a:spcBef>
              </a:pPr>
              <a:r>
                <a:rPr lang="ru-RU" sz="28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конница</a:t>
              </a:r>
            </a:p>
          </p:txBody>
        </p:sp>
      </p:grpSp>
      <p:sp>
        <p:nvSpPr>
          <p:cNvPr id="8205" name="Text Box 84"/>
          <p:cNvSpPr txBox="1">
            <a:spLocks noChangeArrowheads="1"/>
          </p:cNvSpPr>
          <p:nvPr/>
        </p:nvSpPr>
        <p:spPr bwMode="auto">
          <a:xfrm rot="-329016">
            <a:off x="4164695" y="2300305"/>
            <a:ext cx="201506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i="1" dirty="0" err="1">
                <a:solidFill>
                  <a:srgbClr val="003399"/>
                </a:solidFill>
              </a:rPr>
              <a:t>р.Ауфид</a:t>
            </a:r>
            <a:endParaRPr lang="ru-RU" b="1" i="1" dirty="0">
              <a:solidFill>
                <a:srgbClr val="003399"/>
              </a:solidFill>
            </a:endParaRPr>
          </a:p>
        </p:txBody>
      </p:sp>
      <p:sp>
        <p:nvSpPr>
          <p:cNvPr id="49" name="object 2"/>
          <p:cNvSpPr>
            <a:spLocks/>
          </p:cNvSpPr>
          <p:nvPr/>
        </p:nvSpPr>
        <p:spPr bwMode="auto">
          <a:xfrm>
            <a:off x="0" y="0"/>
            <a:ext cx="12177184" cy="836711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ПУНИЧЕСКИЕ ВОЙНЫ</a:t>
            </a:r>
            <a:endParaRPr lang="ru-RU" sz="5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79376" y="908720"/>
            <a:ext cx="11305256" cy="237626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После поражения римляне стали избегать крупных сражений. Но и Ганнибал оказался в трудном положении, так как жители Италии перестали поддерживать его, потому что наёмные войска Карфагена грабили страну.</a:t>
            </a:r>
          </a:p>
          <a:p>
            <a:endParaRPr lang="ru-RU" dirty="0"/>
          </a:p>
        </p:txBody>
      </p:sp>
      <p:sp>
        <p:nvSpPr>
          <p:cNvPr id="3" name="object 2"/>
          <p:cNvSpPr>
            <a:spLocks/>
          </p:cNvSpPr>
          <p:nvPr/>
        </p:nvSpPr>
        <p:spPr bwMode="auto">
          <a:xfrm>
            <a:off x="0" y="0"/>
            <a:ext cx="12177184" cy="836711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ПУНИЧЕСКИЕ ВОЙНЫ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11266" name="Picture 2" descr="https://i1.wp.com/4knigaman.ru/wp-content/uploads/2018/03/%D0%97%D0%B0%D1%89%D0%B8%D1%82%D0%B0-%D0%9A%D0%B0%D1%80%D1%84%D0%B0%D0%B3%D0%B5%D0%BD%D0%B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7848" y="3645024"/>
            <a:ext cx="3113127" cy="2880320"/>
          </a:xfrm>
          <a:prstGeom prst="rect">
            <a:avLst/>
          </a:prstGeom>
          <a:noFill/>
        </p:spPr>
      </p:pic>
      <p:pic>
        <p:nvPicPr>
          <p:cNvPr id="11268" name="Picture 4" descr="https://i.pinimg.com/originals/63/10/eb/6310eb2ef5886755e2332292d71140e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368" y="3645024"/>
            <a:ext cx="3922728" cy="2788653"/>
          </a:xfrm>
          <a:prstGeom prst="rect">
            <a:avLst/>
          </a:prstGeom>
          <a:noFill/>
        </p:spPr>
      </p:pic>
      <p:pic>
        <p:nvPicPr>
          <p:cNvPr id="11270" name="Picture 6" descr="http://history-doc.ru/wp-content/uploads/2019/08/2-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28248" y="3573016"/>
            <a:ext cx="3506507" cy="29497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/>
          <p:cNvPicPr>
            <a:picLocks noChangeAspect="1" noChangeArrowheads="1"/>
          </p:cNvPicPr>
          <p:nvPr/>
        </p:nvPicPr>
        <p:blipFill>
          <a:blip r:embed="rId2" cstate="print"/>
          <a:srcRect l="18457" t="29535" r="43147" b="42050"/>
          <a:stretch>
            <a:fillRect/>
          </a:stretch>
        </p:blipFill>
        <p:spPr bwMode="auto">
          <a:xfrm>
            <a:off x="814918" y="620712"/>
            <a:ext cx="10079567" cy="5328567"/>
          </a:xfrm>
          <a:prstGeom prst="rect">
            <a:avLst/>
          </a:prstGeom>
          <a:noFill/>
          <a:ln w="76200" cmpd="tri">
            <a:solidFill>
              <a:srgbClr val="C0C0C0"/>
            </a:solidFill>
            <a:miter lim="800000"/>
            <a:headEnd/>
            <a:tailEnd/>
          </a:ln>
        </p:spPr>
      </p:pic>
      <p:sp>
        <p:nvSpPr>
          <p:cNvPr id="24579" name="Rectangle 4"/>
          <p:cNvSpPr>
            <a:spLocks noChangeArrowheads="1"/>
          </p:cNvSpPr>
          <p:nvPr/>
        </p:nvSpPr>
        <p:spPr bwMode="auto">
          <a:xfrm>
            <a:off x="2887133" y="1128713"/>
            <a:ext cx="457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b="1" i="1">
              <a:solidFill>
                <a:srgbClr val="CCECFF"/>
              </a:solidFill>
              <a:latin typeface="Tahoma" pitchFamily="34" charset="0"/>
            </a:endParaRPr>
          </a:p>
        </p:txBody>
      </p:sp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1871134" y="692151"/>
            <a:ext cx="7488767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32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+mn-cs"/>
              </a:rPr>
              <a:t> </a:t>
            </a:r>
            <a:r>
              <a:rPr lang="ru-RU" sz="32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Битва при Каннах   </a:t>
            </a:r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8879417" y="0"/>
            <a:ext cx="3022600" cy="1773238"/>
            <a:chOff x="4332" y="-244"/>
            <a:chExt cx="1428" cy="1117"/>
          </a:xfrm>
        </p:grpSpPr>
        <p:pic>
          <p:nvPicPr>
            <p:cNvPr id="24613" name="Picture 33" descr="BADGE4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332" y="-244"/>
              <a:ext cx="1428" cy="1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614" name="Text Box 34"/>
            <p:cNvSpPr txBox="1">
              <a:spLocks noChangeArrowheads="1"/>
            </p:cNvSpPr>
            <p:nvPr/>
          </p:nvSpPr>
          <p:spPr bwMode="auto">
            <a:xfrm>
              <a:off x="4558" y="11"/>
              <a:ext cx="976" cy="6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50000"/>
                </a:lnSpc>
                <a:spcBef>
                  <a:spcPct val="50000"/>
                </a:spcBef>
              </a:pPr>
              <a:r>
                <a:rPr lang="ru-RU" sz="3200">
                  <a:solidFill>
                    <a:srgbClr val="121413"/>
                  </a:solidFill>
                  <a:latin typeface="Arial Black" pitchFamily="34" charset="0"/>
                </a:rPr>
                <a:t>216г.</a:t>
              </a:r>
            </a:p>
            <a:p>
              <a:pPr algn="ctr">
                <a:lnSpc>
                  <a:spcPct val="20000"/>
                </a:lnSpc>
                <a:spcBef>
                  <a:spcPct val="50000"/>
                </a:spcBef>
              </a:pPr>
              <a:r>
                <a:rPr lang="ru-RU" sz="3200">
                  <a:solidFill>
                    <a:srgbClr val="121413"/>
                  </a:solidFill>
                  <a:latin typeface="Arial Black" pitchFamily="34" charset="0"/>
                </a:rPr>
                <a:t> до.</a:t>
              </a:r>
            </a:p>
            <a:p>
              <a:pPr algn="ctr">
                <a:lnSpc>
                  <a:spcPct val="20000"/>
                </a:lnSpc>
                <a:spcBef>
                  <a:spcPct val="50000"/>
                </a:spcBef>
              </a:pPr>
              <a:r>
                <a:rPr lang="ru-RU" sz="3200">
                  <a:solidFill>
                    <a:srgbClr val="121413"/>
                  </a:solidFill>
                  <a:latin typeface="Arial Black" pitchFamily="34" charset="0"/>
                </a:rPr>
                <a:t>н.э</a:t>
              </a:r>
              <a:r>
                <a:rPr lang="ru-RU" sz="3200">
                  <a:solidFill>
                    <a:srgbClr val="121413"/>
                  </a:solidFill>
                  <a:latin typeface="Tahoma" pitchFamily="34" charset="0"/>
                </a:rPr>
                <a:t>.</a:t>
              </a:r>
            </a:p>
          </p:txBody>
        </p:sp>
      </p:grpSp>
      <p:grpSp>
        <p:nvGrpSpPr>
          <p:cNvPr id="3" name="Group 36"/>
          <p:cNvGrpSpPr>
            <a:grpSpLocks/>
          </p:cNvGrpSpPr>
          <p:nvPr/>
        </p:nvGrpSpPr>
        <p:grpSpPr bwMode="auto">
          <a:xfrm>
            <a:off x="8879417" y="0"/>
            <a:ext cx="3022600" cy="1773238"/>
            <a:chOff x="4332" y="-244"/>
            <a:chExt cx="1428" cy="1117"/>
          </a:xfrm>
        </p:grpSpPr>
        <p:pic>
          <p:nvPicPr>
            <p:cNvPr id="24611" name="Picture 37" descr="BADGE4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332" y="-244"/>
              <a:ext cx="1428" cy="1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612" name="Text Box 38"/>
            <p:cNvSpPr txBox="1">
              <a:spLocks noChangeArrowheads="1"/>
            </p:cNvSpPr>
            <p:nvPr/>
          </p:nvSpPr>
          <p:spPr bwMode="auto">
            <a:xfrm>
              <a:off x="4558" y="11"/>
              <a:ext cx="976" cy="6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50000"/>
                </a:lnSpc>
                <a:spcBef>
                  <a:spcPct val="50000"/>
                </a:spcBef>
              </a:pPr>
              <a:r>
                <a:rPr lang="ru-RU" sz="3200" dirty="0">
                  <a:solidFill>
                    <a:srgbClr val="121413"/>
                  </a:solidFill>
                  <a:latin typeface="Arial Black" pitchFamily="34" charset="0"/>
                </a:rPr>
                <a:t>216г.</a:t>
              </a:r>
            </a:p>
            <a:p>
              <a:pPr algn="ctr">
                <a:lnSpc>
                  <a:spcPct val="20000"/>
                </a:lnSpc>
                <a:spcBef>
                  <a:spcPct val="50000"/>
                </a:spcBef>
              </a:pPr>
              <a:r>
                <a:rPr lang="ru-RU" sz="3200" dirty="0">
                  <a:solidFill>
                    <a:srgbClr val="121413"/>
                  </a:solidFill>
                  <a:latin typeface="Arial Black" pitchFamily="34" charset="0"/>
                </a:rPr>
                <a:t> до.</a:t>
              </a:r>
            </a:p>
            <a:p>
              <a:pPr algn="ctr">
                <a:lnSpc>
                  <a:spcPct val="20000"/>
                </a:lnSpc>
                <a:spcBef>
                  <a:spcPct val="50000"/>
                </a:spcBef>
              </a:pPr>
              <a:r>
                <a:rPr lang="ru-RU" sz="3200" dirty="0">
                  <a:solidFill>
                    <a:srgbClr val="121413"/>
                  </a:solidFill>
                  <a:latin typeface="Arial Black" pitchFamily="34" charset="0"/>
                </a:rPr>
                <a:t>н.э</a:t>
              </a:r>
              <a:r>
                <a:rPr lang="ru-RU" sz="3200" dirty="0">
                  <a:solidFill>
                    <a:srgbClr val="121413"/>
                  </a:solidFill>
                  <a:latin typeface="Tahoma" pitchFamily="34" charset="0"/>
                </a:rPr>
                <a:t>.</a:t>
              </a:r>
            </a:p>
          </p:txBody>
        </p:sp>
      </p:grpSp>
      <p:grpSp>
        <p:nvGrpSpPr>
          <p:cNvPr id="4" name="Group 53"/>
          <p:cNvGrpSpPr>
            <a:grpSpLocks/>
          </p:cNvGrpSpPr>
          <p:nvPr/>
        </p:nvGrpSpPr>
        <p:grpSpPr bwMode="auto">
          <a:xfrm>
            <a:off x="3119967" y="2492376"/>
            <a:ext cx="7283451" cy="2471738"/>
            <a:chOff x="1429" y="1752"/>
            <a:chExt cx="3441" cy="1557"/>
          </a:xfrm>
        </p:grpSpPr>
        <p:grpSp>
          <p:nvGrpSpPr>
            <p:cNvPr id="5" name="Group 49"/>
            <p:cNvGrpSpPr>
              <a:grpSpLocks/>
            </p:cNvGrpSpPr>
            <p:nvPr/>
          </p:nvGrpSpPr>
          <p:grpSpPr bwMode="auto">
            <a:xfrm>
              <a:off x="2971" y="1933"/>
              <a:ext cx="862" cy="850"/>
              <a:chOff x="2925" y="1752"/>
              <a:chExt cx="862" cy="850"/>
            </a:xfrm>
          </p:grpSpPr>
          <p:sp>
            <p:nvSpPr>
              <p:cNvPr id="59423" name="Text Box 31"/>
              <p:cNvSpPr txBox="1">
                <a:spLocks noChangeArrowheads="1"/>
              </p:cNvSpPr>
              <p:nvPr/>
            </p:nvSpPr>
            <p:spPr bwMode="auto">
              <a:xfrm rot="20643277">
                <a:off x="2925" y="2311"/>
                <a:ext cx="862" cy="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ru-RU" sz="2400" b="1" dirty="0">
                    <a:latin typeface="Arial" pitchFamily="34" charset="0"/>
                    <a:cs typeface="Arial" pitchFamily="34" charset="0"/>
                  </a:rPr>
                  <a:t>пехота</a:t>
                </a:r>
              </a:p>
            </p:txBody>
          </p:sp>
          <p:pic>
            <p:nvPicPr>
              <p:cNvPr id="24610" name="Picture 39" descr="карфаг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 flipH="1">
                <a:off x="3016" y="1752"/>
                <a:ext cx="250" cy="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" name="Group 51"/>
            <p:cNvGrpSpPr>
              <a:grpSpLocks/>
            </p:cNvGrpSpPr>
            <p:nvPr/>
          </p:nvGrpSpPr>
          <p:grpSpPr bwMode="auto">
            <a:xfrm>
              <a:off x="1429" y="2341"/>
              <a:ext cx="1099" cy="968"/>
              <a:chOff x="1383" y="2160"/>
              <a:chExt cx="1099" cy="968"/>
            </a:xfrm>
          </p:grpSpPr>
          <p:sp>
            <p:nvSpPr>
              <p:cNvPr id="59418" name="Text Box 26"/>
              <p:cNvSpPr txBox="1">
                <a:spLocks noChangeArrowheads="1"/>
              </p:cNvSpPr>
              <p:nvPr/>
            </p:nvSpPr>
            <p:spPr bwMode="auto">
              <a:xfrm rot="21095883">
                <a:off x="1575" y="2837"/>
                <a:ext cx="907" cy="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ru-RU" sz="2400" b="1" dirty="0">
                    <a:latin typeface="Arial" pitchFamily="34" charset="0"/>
                    <a:cs typeface="Arial" pitchFamily="34" charset="0"/>
                  </a:rPr>
                  <a:t>конница</a:t>
                </a:r>
              </a:p>
            </p:txBody>
          </p:sp>
          <p:pic>
            <p:nvPicPr>
              <p:cNvPr id="24608" name="Picture 40" descr="карф конн9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 flipH="1">
                <a:off x="1383" y="2160"/>
                <a:ext cx="765" cy="6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" name="Group 48"/>
            <p:cNvGrpSpPr>
              <a:grpSpLocks/>
            </p:cNvGrpSpPr>
            <p:nvPr/>
          </p:nvGrpSpPr>
          <p:grpSpPr bwMode="auto">
            <a:xfrm>
              <a:off x="3969" y="1752"/>
              <a:ext cx="901" cy="896"/>
              <a:chOff x="3969" y="1752"/>
              <a:chExt cx="901" cy="896"/>
            </a:xfrm>
          </p:grpSpPr>
          <p:sp>
            <p:nvSpPr>
              <p:cNvPr id="59419" name="Text Box 27"/>
              <p:cNvSpPr txBox="1">
                <a:spLocks noChangeArrowheads="1"/>
              </p:cNvSpPr>
              <p:nvPr/>
            </p:nvSpPr>
            <p:spPr bwMode="auto">
              <a:xfrm rot="20494064">
                <a:off x="3969" y="2357"/>
                <a:ext cx="862" cy="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ru-RU" sz="2400" b="1" dirty="0">
                    <a:latin typeface="Arial" pitchFamily="34" charset="0"/>
                    <a:cs typeface="Arial" pitchFamily="34" charset="0"/>
                  </a:rPr>
                  <a:t>конница</a:t>
                </a:r>
              </a:p>
            </p:txBody>
          </p:sp>
          <p:pic>
            <p:nvPicPr>
              <p:cNvPr id="24606" name="Picture 44" descr="карф конн9"/>
              <p:cNvPicPr>
                <a:picLocks noChangeAspect="1" noChangeArrowheads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 flipH="1">
                <a:off x="4105" y="1752"/>
                <a:ext cx="765" cy="6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4585" name="Text Box 55"/>
          <p:cNvSpPr txBox="1">
            <a:spLocks noChangeArrowheads="1"/>
          </p:cNvSpPr>
          <p:nvPr/>
        </p:nvSpPr>
        <p:spPr bwMode="auto">
          <a:xfrm>
            <a:off x="2351618" y="1412875"/>
            <a:ext cx="7393516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chemeClr val="bg1"/>
                </a:solidFill>
                <a:latin typeface="Tahoma" pitchFamily="34" charset="0"/>
              </a:rPr>
              <a:t>Адриатическое море</a:t>
            </a:r>
          </a:p>
        </p:txBody>
      </p:sp>
      <p:sp>
        <p:nvSpPr>
          <p:cNvPr id="24586" name="Text Box 56"/>
          <p:cNvSpPr txBox="1">
            <a:spLocks noChangeArrowheads="1"/>
          </p:cNvSpPr>
          <p:nvPr/>
        </p:nvSpPr>
        <p:spPr bwMode="auto">
          <a:xfrm rot="1368582">
            <a:off x="1606051" y="5060358"/>
            <a:ext cx="219181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 err="1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р.Ауфид</a:t>
            </a:r>
            <a:endParaRPr lang="ru-RU" sz="2800" b="1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" name="Group 67"/>
          <p:cNvGrpSpPr>
            <a:grpSpLocks/>
          </p:cNvGrpSpPr>
          <p:nvPr/>
        </p:nvGrpSpPr>
        <p:grpSpPr bwMode="auto">
          <a:xfrm>
            <a:off x="334434" y="476250"/>
            <a:ext cx="9038167" cy="3241675"/>
            <a:chOff x="204" y="119"/>
            <a:chExt cx="4270" cy="2042"/>
          </a:xfrm>
        </p:grpSpPr>
        <p:grpSp>
          <p:nvGrpSpPr>
            <p:cNvPr id="9" name="Group 54"/>
            <p:cNvGrpSpPr>
              <a:grpSpLocks/>
            </p:cNvGrpSpPr>
            <p:nvPr/>
          </p:nvGrpSpPr>
          <p:grpSpPr bwMode="auto">
            <a:xfrm>
              <a:off x="927" y="1162"/>
              <a:ext cx="3547" cy="999"/>
              <a:chOff x="746" y="1344"/>
              <a:chExt cx="3547" cy="999"/>
            </a:xfrm>
          </p:grpSpPr>
          <p:grpSp>
            <p:nvGrpSpPr>
              <p:cNvPr id="10" name="Group 46"/>
              <p:cNvGrpSpPr>
                <a:grpSpLocks/>
              </p:cNvGrpSpPr>
              <p:nvPr/>
            </p:nvGrpSpPr>
            <p:grpSpPr bwMode="auto">
              <a:xfrm>
                <a:off x="3107" y="1389"/>
                <a:ext cx="1186" cy="637"/>
                <a:chOff x="3107" y="1162"/>
                <a:chExt cx="1186" cy="637"/>
              </a:xfrm>
            </p:grpSpPr>
            <p:sp>
              <p:nvSpPr>
                <p:cNvPr id="59421" name="Text Box 29"/>
                <p:cNvSpPr txBox="1">
                  <a:spLocks noChangeArrowheads="1"/>
                </p:cNvSpPr>
                <p:nvPr/>
              </p:nvSpPr>
              <p:spPr bwMode="auto">
                <a:xfrm rot="21177446">
                  <a:off x="3107" y="1313"/>
                  <a:ext cx="861" cy="29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  <a:defRPr/>
                  </a:pPr>
                  <a:r>
                    <a:rPr lang="ru-RU" sz="2400" b="1" dirty="0">
                      <a:latin typeface="Arial" pitchFamily="34" charset="0"/>
                      <a:cs typeface="Arial" pitchFamily="34" charset="0"/>
                    </a:rPr>
                    <a:t>конница</a:t>
                  </a:r>
                </a:p>
              </p:txBody>
            </p:sp>
            <p:pic>
              <p:nvPicPr>
                <p:cNvPr id="24601" name="Picture 42" descr="рим кон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 flipH="1">
                  <a:off x="3833" y="1162"/>
                  <a:ext cx="460" cy="63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1" name="Group 52"/>
              <p:cNvGrpSpPr>
                <a:grpSpLocks/>
              </p:cNvGrpSpPr>
              <p:nvPr/>
            </p:nvGrpSpPr>
            <p:grpSpPr bwMode="auto">
              <a:xfrm>
                <a:off x="2109" y="1344"/>
                <a:ext cx="1015" cy="760"/>
                <a:chOff x="1973" y="1162"/>
                <a:chExt cx="1015" cy="760"/>
              </a:xfrm>
            </p:grpSpPr>
            <p:sp>
              <p:nvSpPr>
                <p:cNvPr id="59422" name="Text Box 30"/>
                <p:cNvSpPr txBox="1">
                  <a:spLocks noChangeArrowheads="1"/>
                </p:cNvSpPr>
                <p:nvPr/>
              </p:nvSpPr>
              <p:spPr bwMode="auto">
                <a:xfrm rot="21030420">
                  <a:off x="1973" y="1631"/>
                  <a:ext cx="862" cy="29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ru-RU" sz="2400" b="1" dirty="0">
                      <a:latin typeface="Arial" pitchFamily="34" charset="0"/>
                      <a:cs typeface="Arial" pitchFamily="34" charset="0"/>
                    </a:rPr>
                    <a:t>пехота</a:t>
                  </a:r>
                </a:p>
              </p:txBody>
            </p:sp>
            <p:pic>
              <p:nvPicPr>
                <p:cNvPr id="24599" name="Picture 41" descr="img060102-03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 flipH="1">
                  <a:off x="2653" y="1162"/>
                  <a:ext cx="335" cy="72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2" name="Group 45"/>
              <p:cNvGrpSpPr>
                <a:grpSpLocks/>
              </p:cNvGrpSpPr>
              <p:nvPr/>
            </p:nvGrpSpPr>
            <p:grpSpPr bwMode="auto">
              <a:xfrm>
                <a:off x="746" y="1706"/>
                <a:ext cx="1097" cy="637"/>
                <a:chOff x="655" y="1616"/>
                <a:chExt cx="1097" cy="637"/>
              </a:xfrm>
            </p:grpSpPr>
            <p:sp>
              <p:nvSpPr>
                <p:cNvPr id="59420" name="Text Box 28"/>
                <p:cNvSpPr txBox="1">
                  <a:spLocks noChangeArrowheads="1"/>
                </p:cNvSpPr>
                <p:nvPr/>
              </p:nvSpPr>
              <p:spPr bwMode="auto">
                <a:xfrm rot="20950195">
                  <a:off x="655" y="1920"/>
                  <a:ext cx="862" cy="29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  <a:defRPr/>
                  </a:pPr>
                  <a:r>
                    <a:rPr lang="ru-RU" sz="2400" b="1" dirty="0">
                      <a:latin typeface="Arial" pitchFamily="34" charset="0"/>
                      <a:cs typeface="Arial" pitchFamily="34" charset="0"/>
                    </a:rPr>
                    <a:t>конница</a:t>
                  </a:r>
                </a:p>
              </p:txBody>
            </p:sp>
            <p:pic>
              <p:nvPicPr>
                <p:cNvPr id="24597" name="Picture 43" descr="рим кон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 flipH="1">
                  <a:off x="1292" y="1616"/>
                  <a:ext cx="460" cy="63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pic>
          <p:nvPicPr>
            <p:cNvPr id="24591" name="Picture 63" descr="Варрон 4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04" y="119"/>
              <a:ext cx="1133" cy="1434"/>
            </a:xfrm>
            <a:prstGeom prst="rect">
              <a:avLst/>
            </a:prstGeom>
            <a:noFill/>
            <a:ln w="57150" cmpd="thickThin">
              <a:solidFill>
                <a:srgbClr val="DDDDDD"/>
              </a:solidFill>
              <a:miter lim="800000"/>
              <a:headEnd/>
              <a:tailEnd/>
            </a:ln>
          </p:spPr>
        </p:pic>
        <p:sp>
          <p:nvSpPr>
            <p:cNvPr id="24592" name="Text Box 64"/>
            <p:cNvSpPr txBox="1">
              <a:spLocks noChangeArrowheads="1"/>
            </p:cNvSpPr>
            <p:nvPr/>
          </p:nvSpPr>
          <p:spPr bwMode="auto">
            <a:xfrm>
              <a:off x="295" y="1661"/>
              <a:ext cx="908" cy="291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2400" b="1" dirty="0" err="1" smtClean="0">
                  <a:latin typeface="Arial" pitchFamily="34" charset="0"/>
                  <a:cs typeface="Arial" pitchFamily="34" charset="0"/>
                </a:rPr>
                <a:t>Варрон</a:t>
              </a:r>
              <a:r>
                <a:rPr lang="ru-RU" sz="2400" b="1" dirty="0" smtClean="0">
                  <a:latin typeface="Arial" pitchFamily="34" charset="0"/>
                  <a:cs typeface="Arial" pitchFamily="34" charset="0"/>
                </a:rPr>
                <a:t>(?)</a:t>
              </a:r>
              <a:endParaRPr lang="ru-RU" sz="2400" b="1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59457" name="Picture 65" descr="00096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585" t="14270" r="22562" b="28542"/>
          <a:stretch>
            <a:fillRect/>
          </a:stretch>
        </p:blipFill>
        <p:spPr bwMode="auto">
          <a:xfrm>
            <a:off x="10128252" y="3500438"/>
            <a:ext cx="1756833" cy="1439862"/>
          </a:xfrm>
          <a:prstGeom prst="rect">
            <a:avLst/>
          </a:prstGeom>
          <a:solidFill>
            <a:srgbClr val="C0C0C0"/>
          </a:solidFill>
          <a:ln w="76200" cmpd="tri">
            <a:solidFill>
              <a:srgbClr val="C0C0C0"/>
            </a:solidFill>
            <a:miter lim="800000"/>
            <a:headEnd/>
            <a:tailEnd/>
          </a:ln>
        </p:spPr>
      </p:pic>
      <p:sp>
        <p:nvSpPr>
          <p:cNvPr id="59458" name="Text Box 66"/>
          <p:cNvSpPr txBox="1">
            <a:spLocks noChangeArrowheads="1"/>
          </p:cNvSpPr>
          <p:nvPr/>
        </p:nvSpPr>
        <p:spPr bwMode="auto">
          <a:xfrm>
            <a:off x="9935634" y="5229226"/>
            <a:ext cx="2256367" cy="46166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Ганнибал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5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Содержимое 3" descr="пунические войны.gif">
            <a:hlinkClick r:id="rId2" action="ppaction://hlinksldjump"/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1857375"/>
            <a:ext cx="12192000" cy="6000750"/>
          </a:xfrm>
        </p:spPr>
      </p:pic>
      <p:sp>
        <p:nvSpPr>
          <p:cNvPr id="5" name="Прямоугольник 4"/>
          <p:cNvSpPr/>
          <p:nvPr/>
        </p:nvSpPr>
        <p:spPr>
          <a:xfrm>
            <a:off x="335360" y="116632"/>
            <a:ext cx="4572000" cy="7858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Arial" pitchFamily="34" charset="0"/>
                <a:cs typeface="Arial" pitchFamily="34" charset="0"/>
              </a:rPr>
              <a:t>Карфаген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968208" y="188640"/>
            <a:ext cx="3905249" cy="7143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Arial" pitchFamily="34" charset="0"/>
                <a:cs typeface="Arial" pitchFamily="34" charset="0"/>
              </a:rPr>
              <a:t>Рим</a:t>
            </a:r>
          </a:p>
        </p:txBody>
      </p:sp>
      <p:sp>
        <p:nvSpPr>
          <p:cNvPr id="9" name="Тройная стрелка влево/вправо/вверх 8"/>
          <p:cNvSpPr/>
          <p:nvPr/>
        </p:nvSpPr>
        <p:spPr>
          <a:xfrm rot="10800000">
            <a:off x="5143501" y="47625"/>
            <a:ext cx="2476500" cy="850900"/>
          </a:xfrm>
          <a:prstGeom prst="leftRight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143251" y="1000126"/>
            <a:ext cx="6477000" cy="7858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Arial" pitchFamily="34" charset="0"/>
                <a:cs typeface="Arial" pitchFamily="34" charset="0"/>
              </a:rPr>
              <a:t>Пунические войны</a:t>
            </a:r>
          </a:p>
        </p:txBody>
      </p:sp>
      <p:sp>
        <p:nvSpPr>
          <p:cNvPr id="11" name="Овал 10">
            <a:hlinkClick r:id="rId4" action="ppaction://hlinksldjump"/>
          </p:cNvPr>
          <p:cNvSpPr/>
          <p:nvPr/>
        </p:nvSpPr>
        <p:spPr>
          <a:xfrm rot="669743">
            <a:off x="5071534" y="4168775"/>
            <a:ext cx="1551517" cy="457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>
            <a:hlinkClick r:id="rId5" action="ppaction://hlinksldjump"/>
          </p:cNvPr>
          <p:cNvSpPr/>
          <p:nvPr/>
        </p:nvSpPr>
        <p:spPr>
          <a:xfrm>
            <a:off x="4572001" y="4286251"/>
            <a:ext cx="285751" cy="21431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4953001" y="3286126"/>
            <a:ext cx="285751" cy="21431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25" name="Прямая со стрелкой 24"/>
          <p:cNvCxnSpPr/>
          <p:nvPr/>
        </p:nvCxnSpPr>
        <p:spPr>
          <a:xfrm rot="5400000" flipH="1" flipV="1">
            <a:off x="2380193" y="4001030"/>
            <a:ext cx="571500" cy="211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rot="5400000" flipH="1" flipV="1">
            <a:off x="2750345" y="2940844"/>
            <a:ext cx="785812" cy="7620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V="1">
            <a:off x="3619500" y="2857500"/>
            <a:ext cx="857251" cy="7143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5400000" flipH="1" flipV="1">
            <a:off x="4464845" y="2583657"/>
            <a:ext cx="214313" cy="1905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rot="16200000" flipH="1">
            <a:off x="4726782" y="2678907"/>
            <a:ext cx="642937" cy="5715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5429251" y="3357563"/>
            <a:ext cx="381000" cy="21431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Овал 36">
            <a:hlinkClick r:id="rId6" action="ppaction://hlinksldjump"/>
          </p:cNvPr>
          <p:cNvSpPr/>
          <p:nvPr/>
        </p:nvSpPr>
        <p:spPr>
          <a:xfrm>
            <a:off x="5715000" y="3500438"/>
            <a:ext cx="857251" cy="571500"/>
          </a:xfrm>
          <a:prstGeom prst="ellipse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5905500" y="2348880"/>
            <a:ext cx="6095156" cy="9286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216 г. до н.э. – битва при Каннах</a:t>
            </a:r>
          </a:p>
        </p:txBody>
      </p:sp>
      <p:cxnSp>
        <p:nvCxnSpPr>
          <p:cNvPr id="42" name="Скругленная соединительная линия 41"/>
          <p:cNvCxnSpPr>
            <a:stCxn id="37" idx="3"/>
          </p:cNvCxnSpPr>
          <p:nvPr/>
        </p:nvCxnSpPr>
        <p:spPr>
          <a:xfrm rot="5400000">
            <a:off x="4800336" y="3759465"/>
            <a:ext cx="811213" cy="1267884"/>
          </a:xfrm>
          <a:prstGeom prst="curvedConnector2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Овал 45">
            <a:hlinkClick r:id="rId7" action="ppaction://hlinksldjump"/>
          </p:cNvPr>
          <p:cNvSpPr/>
          <p:nvPr/>
        </p:nvSpPr>
        <p:spPr>
          <a:xfrm>
            <a:off x="3810001" y="4714876"/>
            <a:ext cx="952500" cy="50006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4191000" y="5286375"/>
            <a:ext cx="7620000" cy="857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202 г. до. н.э  - битва близ города Зама</a:t>
            </a:r>
          </a:p>
        </p:txBody>
      </p:sp>
      <p:sp>
        <p:nvSpPr>
          <p:cNvPr id="22" name="Прямоугольник 21">
            <a:hlinkClick r:id="rId4" action="ppaction://hlinksldjump"/>
          </p:cNvPr>
          <p:cNvSpPr/>
          <p:nvPr/>
        </p:nvSpPr>
        <p:spPr>
          <a:xfrm>
            <a:off x="5238751" y="4143375"/>
            <a:ext cx="1333500" cy="571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repeatCount="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repeatCount="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3" presetClass="entr" presetSubtype="16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3" presetClass="entr" presetSubtype="16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37" grpId="0" animBg="1"/>
      <p:bldP spid="38" grpId="0" animBg="1"/>
      <p:bldP spid="38" grpId="1" animBg="1"/>
      <p:bldP spid="46" grpId="0" animBg="1"/>
      <p:bldP spid="49" grpId="0" animBg="1"/>
      <p:bldP spid="49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53"/>
          <p:cNvGraphicFramePr>
            <a:graphicFrameLocks noChangeAspect="1"/>
          </p:cNvGraphicFramePr>
          <p:nvPr/>
        </p:nvGraphicFramePr>
        <p:xfrm>
          <a:off x="334434" y="1196975"/>
          <a:ext cx="10327217" cy="4724400"/>
        </p:xfrm>
        <a:graphic>
          <a:graphicData uri="http://schemas.openxmlformats.org/presentationml/2006/ole">
            <p:oleObj spid="_x0000_s2050" name="PHOTO-PAINT" r:id="rId3" imgW="7746032" imgH="4723810" progId="">
              <p:embed/>
            </p:oleObj>
          </a:graphicData>
        </a:graphic>
      </p:graphicFrame>
      <p:pic>
        <p:nvPicPr>
          <p:cNvPr id="11269" name="Picture 6" descr="оо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686801" y="4579939"/>
            <a:ext cx="480484" cy="358775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</p:pic>
      <p:graphicFrame>
        <p:nvGraphicFramePr>
          <p:cNvPr id="11267" name="Object 7"/>
          <p:cNvGraphicFramePr>
            <a:graphicFrameLocks noChangeAspect="1"/>
          </p:cNvGraphicFramePr>
          <p:nvPr/>
        </p:nvGraphicFramePr>
        <p:xfrm>
          <a:off x="6766984" y="2941638"/>
          <a:ext cx="728133" cy="1295400"/>
        </p:xfrm>
        <a:graphic>
          <a:graphicData uri="http://schemas.openxmlformats.org/presentationml/2006/ole">
            <p:oleObj spid="_x0000_s2051" name="PHOTO-PAINT" r:id="rId5" imgW="545839" imgH="1295238" progId="">
              <p:embed/>
            </p:oleObj>
          </a:graphicData>
        </a:graphic>
      </p:graphicFrame>
      <p:graphicFrame>
        <p:nvGraphicFramePr>
          <p:cNvPr id="11268" name="Object 8"/>
          <p:cNvGraphicFramePr>
            <a:graphicFrameLocks noChangeAspect="1"/>
          </p:cNvGraphicFramePr>
          <p:nvPr/>
        </p:nvGraphicFramePr>
        <p:xfrm>
          <a:off x="7823200" y="4292600"/>
          <a:ext cx="1439333" cy="630238"/>
        </p:xfrm>
        <a:graphic>
          <a:graphicData uri="http://schemas.openxmlformats.org/presentationml/2006/ole">
            <p:oleObj spid="_x0000_s2052" name="PHOTO-PAINT" r:id="rId6" imgW="800000" imgH="545839" progId="">
              <p:embed/>
            </p:oleObj>
          </a:graphicData>
        </a:graphic>
      </p:graphicFrame>
      <p:sp>
        <p:nvSpPr>
          <p:cNvPr id="11270" name="Text Box 9"/>
          <p:cNvSpPr txBox="1">
            <a:spLocks noChangeArrowheads="1"/>
          </p:cNvSpPr>
          <p:nvPr/>
        </p:nvSpPr>
        <p:spPr bwMode="auto">
          <a:xfrm rot="445885">
            <a:off x="781445" y="5016844"/>
            <a:ext cx="566208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>
                <a:solidFill>
                  <a:srgbClr val="540000"/>
                </a:solidFill>
                <a:latin typeface="Arial" pitchFamily="34" charset="0"/>
                <a:cs typeface="Arial" pitchFamily="34" charset="0"/>
              </a:rPr>
              <a:t>А     Ф     Р    И     К      А</a:t>
            </a:r>
          </a:p>
        </p:txBody>
      </p:sp>
      <p:sp>
        <p:nvSpPr>
          <p:cNvPr id="11271" name="Text Box 10"/>
          <p:cNvSpPr txBox="1">
            <a:spLocks noChangeArrowheads="1"/>
          </p:cNvSpPr>
          <p:nvPr/>
        </p:nvSpPr>
        <p:spPr bwMode="auto">
          <a:xfrm rot="-1144726">
            <a:off x="3512279" y="1608154"/>
            <a:ext cx="495994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 smtClean="0">
                <a:solidFill>
                  <a:srgbClr val="540000"/>
                </a:solidFill>
                <a:latin typeface="Arial" pitchFamily="34" charset="0"/>
                <a:cs typeface="Arial" pitchFamily="34" charset="0"/>
              </a:rPr>
              <a:t>Е В </a:t>
            </a:r>
            <a:r>
              <a:rPr lang="ru-RU" sz="3200" b="1" dirty="0">
                <a:solidFill>
                  <a:srgbClr val="540000"/>
                </a:solidFill>
                <a:latin typeface="Arial" pitchFamily="34" charset="0"/>
                <a:cs typeface="Arial" pitchFamily="34" charset="0"/>
              </a:rPr>
              <a:t>Р </a:t>
            </a:r>
            <a:r>
              <a:rPr lang="ru-RU" sz="3200" b="1" dirty="0" smtClean="0">
                <a:solidFill>
                  <a:srgbClr val="540000"/>
                </a:solidFill>
                <a:latin typeface="Arial" pitchFamily="34" charset="0"/>
                <a:cs typeface="Arial" pitchFamily="34" charset="0"/>
              </a:rPr>
              <a:t>О П  А</a:t>
            </a:r>
            <a:endParaRPr lang="ru-RU" sz="3200" b="1" dirty="0">
              <a:solidFill>
                <a:srgbClr val="54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272" name="Text Box 11"/>
          <p:cNvSpPr txBox="1">
            <a:spLocks noChangeArrowheads="1"/>
          </p:cNvSpPr>
          <p:nvPr/>
        </p:nvSpPr>
        <p:spPr bwMode="auto">
          <a:xfrm>
            <a:off x="4223792" y="3429000"/>
            <a:ext cx="3000269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 smtClean="0">
                <a:solidFill>
                  <a:srgbClr val="DDFFFF"/>
                </a:solidFill>
                <a:latin typeface="Arial" pitchFamily="34" charset="0"/>
                <a:cs typeface="Arial" pitchFamily="34" charset="0"/>
              </a:rPr>
              <a:t>СРЕДИЗЕМНОЕ</a:t>
            </a:r>
          </a:p>
          <a:p>
            <a:pPr>
              <a:spcBef>
                <a:spcPct val="50000"/>
              </a:spcBef>
            </a:pPr>
            <a:r>
              <a:rPr lang="ru-RU" sz="2800" b="1" dirty="0" smtClean="0">
                <a:solidFill>
                  <a:srgbClr val="DDFFFF"/>
                </a:solidFill>
                <a:latin typeface="Arial" pitchFamily="34" charset="0"/>
                <a:cs typeface="Arial" pitchFamily="34" charset="0"/>
              </a:rPr>
              <a:t>        МОРЕ</a:t>
            </a:r>
            <a:endParaRPr lang="ru-RU" sz="2800" b="1" dirty="0">
              <a:solidFill>
                <a:srgbClr val="DD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274" name="Oval 13"/>
          <p:cNvSpPr>
            <a:spLocks noChangeArrowheads="1"/>
          </p:cNvSpPr>
          <p:nvPr/>
        </p:nvSpPr>
        <p:spPr bwMode="auto">
          <a:xfrm>
            <a:off x="7152217" y="4652964"/>
            <a:ext cx="378883" cy="249237"/>
          </a:xfrm>
          <a:prstGeom prst="ellipse">
            <a:avLst/>
          </a:prstGeom>
          <a:solidFill>
            <a:srgbClr val="66FFFF"/>
          </a:solidFill>
          <a:ln w="76200" cmpd="tri">
            <a:solidFill>
              <a:srgbClr val="54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75" name="Oval 14"/>
          <p:cNvSpPr>
            <a:spLocks noChangeArrowheads="1"/>
          </p:cNvSpPr>
          <p:nvPr/>
        </p:nvSpPr>
        <p:spPr bwMode="auto">
          <a:xfrm>
            <a:off x="8208434" y="3141664"/>
            <a:ext cx="378884" cy="249237"/>
          </a:xfrm>
          <a:prstGeom prst="ellipse">
            <a:avLst/>
          </a:prstGeom>
          <a:solidFill>
            <a:schemeClr val="hlink"/>
          </a:solidFill>
          <a:ln w="76200" cmpd="tri">
            <a:solidFill>
              <a:srgbClr val="54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5311" name="Text Box 15"/>
          <p:cNvSpPr txBox="1">
            <a:spLocks noChangeArrowheads="1"/>
          </p:cNvSpPr>
          <p:nvPr/>
        </p:nvSpPr>
        <p:spPr bwMode="auto">
          <a:xfrm>
            <a:off x="7632701" y="3429000"/>
            <a:ext cx="125095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200" b="1" dirty="0">
                <a:latin typeface="Arial" charset="0"/>
                <a:cs typeface="+mn-cs"/>
              </a:rPr>
              <a:t>РИМ</a:t>
            </a:r>
          </a:p>
        </p:txBody>
      </p:sp>
      <p:sp>
        <p:nvSpPr>
          <p:cNvPr id="55312" name="Text Box 16"/>
          <p:cNvSpPr txBox="1">
            <a:spLocks noChangeArrowheads="1"/>
          </p:cNvSpPr>
          <p:nvPr/>
        </p:nvSpPr>
        <p:spPr bwMode="auto">
          <a:xfrm>
            <a:off x="7440085" y="5157788"/>
            <a:ext cx="25929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200" b="1" dirty="0">
                <a:latin typeface="Arial" charset="0"/>
                <a:cs typeface="+mn-cs"/>
              </a:rPr>
              <a:t>КАРФАГЕН</a:t>
            </a:r>
          </a:p>
        </p:txBody>
      </p:sp>
      <p:sp>
        <p:nvSpPr>
          <p:cNvPr id="55313" name="Rectangle 17"/>
          <p:cNvSpPr>
            <a:spLocks noChangeArrowheads="1"/>
          </p:cNvSpPr>
          <p:nvPr/>
        </p:nvSpPr>
        <p:spPr bwMode="auto">
          <a:xfrm>
            <a:off x="3790951" y="188913"/>
            <a:ext cx="4800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3200" b="1" dirty="0">
                <a:solidFill>
                  <a:schemeClr val="tx2"/>
                </a:solidFill>
                <a:latin typeface="Arial" charset="0"/>
                <a:cs typeface="+mn-cs"/>
              </a:rPr>
              <a:t>Третья Пуническая война.</a:t>
            </a:r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8064501" y="0"/>
            <a:ext cx="4127500" cy="2565400"/>
            <a:chOff x="4332" y="-244"/>
            <a:chExt cx="1428" cy="1117"/>
          </a:xfrm>
        </p:grpSpPr>
        <p:pic>
          <p:nvPicPr>
            <p:cNvPr id="11291" name="Picture 33" descr="BADGE4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332" y="-244"/>
              <a:ext cx="1428" cy="1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292" name="Text Box 34"/>
            <p:cNvSpPr txBox="1">
              <a:spLocks noChangeArrowheads="1"/>
            </p:cNvSpPr>
            <p:nvPr/>
          </p:nvSpPr>
          <p:spPr bwMode="auto">
            <a:xfrm>
              <a:off x="4558" y="11"/>
              <a:ext cx="986" cy="6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70000"/>
                </a:lnSpc>
              </a:pPr>
              <a:endParaRPr lang="ru-RU" sz="3200" dirty="0">
                <a:solidFill>
                  <a:srgbClr val="121413"/>
                </a:solidFill>
                <a:latin typeface="Arial Black" pitchFamily="34" charset="0"/>
              </a:endParaRPr>
            </a:p>
            <a:p>
              <a:pPr algn="ctr">
                <a:lnSpc>
                  <a:spcPct val="70000"/>
                </a:lnSpc>
              </a:pPr>
              <a:r>
                <a:rPr lang="ru-RU" sz="3200" dirty="0" smtClean="0">
                  <a:solidFill>
                    <a:srgbClr val="121413"/>
                  </a:solidFill>
                  <a:latin typeface="Arial Black" pitchFamily="34" charset="0"/>
                </a:rPr>
                <a:t>  149 – </a:t>
              </a:r>
            </a:p>
            <a:p>
              <a:pPr algn="ctr">
                <a:lnSpc>
                  <a:spcPct val="70000"/>
                </a:lnSpc>
              </a:pPr>
              <a:r>
                <a:rPr lang="ru-RU" sz="3200" dirty="0" smtClean="0">
                  <a:solidFill>
                    <a:srgbClr val="121413"/>
                  </a:solidFill>
                  <a:latin typeface="Arial Black" pitchFamily="34" charset="0"/>
                </a:rPr>
                <a:t>146г.</a:t>
              </a:r>
              <a:endParaRPr lang="ru-RU" sz="3200" dirty="0">
                <a:solidFill>
                  <a:srgbClr val="121413"/>
                </a:solidFill>
                <a:latin typeface="Arial Black" pitchFamily="34" charset="0"/>
              </a:endParaRPr>
            </a:p>
            <a:p>
              <a:pPr algn="ctr">
                <a:lnSpc>
                  <a:spcPct val="70000"/>
                </a:lnSpc>
              </a:pPr>
              <a:r>
                <a:rPr lang="ru-RU" sz="3200" dirty="0">
                  <a:solidFill>
                    <a:srgbClr val="121413"/>
                  </a:solidFill>
                  <a:latin typeface="Arial Black" pitchFamily="34" charset="0"/>
                </a:rPr>
                <a:t> </a:t>
              </a:r>
              <a:r>
                <a:rPr lang="ru-RU" sz="2800" dirty="0" smtClean="0">
                  <a:solidFill>
                    <a:srgbClr val="121413"/>
                  </a:solidFill>
                  <a:latin typeface="Arial Black" pitchFamily="34" charset="0"/>
                </a:rPr>
                <a:t>до</a:t>
              </a:r>
              <a:r>
                <a:rPr lang="ru-RU" sz="2800" dirty="0">
                  <a:solidFill>
                    <a:srgbClr val="121413"/>
                  </a:solidFill>
                  <a:latin typeface="Arial Black" pitchFamily="34" charset="0"/>
                </a:rPr>
                <a:t>. н.э</a:t>
              </a:r>
              <a:r>
                <a:rPr lang="ru-RU" sz="2800" dirty="0">
                  <a:solidFill>
                    <a:srgbClr val="121413"/>
                  </a:solidFill>
                  <a:latin typeface="Tahoma" pitchFamily="34" charset="0"/>
                </a:rPr>
                <a:t>.</a:t>
              </a:r>
            </a:p>
          </p:txBody>
        </p:sp>
      </p:grpSp>
      <p:sp>
        <p:nvSpPr>
          <p:cNvPr id="55333" name="Line 37"/>
          <p:cNvSpPr>
            <a:spLocks noChangeShapeType="1"/>
          </p:cNvSpPr>
          <p:nvPr/>
        </p:nvSpPr>
        <p:spPr bwMode="auto">
          <a:xfrm flipH="1">
            <a:off x="7632700" y="4652963"/>
            <a:ext cx="95251" cy="144462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5334" name="Line 38"/>
          <p:cNvSpPr>
            <a:spLocks noChangeShapeType="1"/>
          </p:cNvSpPr>
          <p:nvPr/>
        </p:nvSpPr>
        <p:spPr bwMode="auto">
          <a:xfrm>
            <a:off x="6959601" y="4652964"/>
            <a:ext cx="241300" cy="71437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5337" name="Line 41"/>
          <p:cNvSpPr>
            <a:spLocks noChangeShapeType="1"/>
          </p:cNvSpPr>
          <p:nvPr/>
        </p:nvSpPr>
        <p:spPr bwMode="auto">
          <a:xfrm flipH="1" flipV="1">
            <a:off x="7440084" y="4868863"/>
            <a:ext cx="287867" cy="144462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5339" name="Line 43"/>
          <p:cNvSpPr>
            <a:spLocks noChangeShapeType="1"/>
          </p:cNvSpPr>
          <p:nvPr/>
        </p:nvSpPr>
        <p:spPr bwMode="auto">
          <a:xfrm>
            <a:off x="7344834" y="4508501"/>
            <a:ext cx="48684" cy="144463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5340" name="Line 44"/>
          <p:cNvSpPr>
            <a:spLocks noChangeShapeType="1"/>
          </p:cNvSpPr>
          <p:nvPr/>
        </p:nvSpPr>
        <p:spPr bwMode="auto">
          <a:xfrm flipV="1">
            <a:off x="7152218" y="4868863"/>
            <a:ext cx="95249" cy="215900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5341" name="Line 45"/>
          <p:cNvSpPr>
            <a:spLocks noChangeShapeType="1"/>
          </p:cNvSpPr>
          <p:nvPr/>
        </p:nvSpPr>
        <p:spPr bwMode="auto">
          <a:xfrm flipH="1">
            <a:off x="7823200" y="3357563"/>
            <a:ext cx="577851" cy="647700"/>
          </a:xfrm>
          <a:prstGeom prst="line">
            <a:avLst/>
          </a:prstGeom>
          <a:noFill/>
          <a:ln w="762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grpSp>
        <p:nvGrpSpPr>
          <p:cNvPr id="3" name="Group 57"/>
          <p:cNvGrpSpPr>
            <a:grpSpLocks/>
          </p:cNvGrpSpPr>
          <p:nvPr/>
        </p:nvGrpSpPr>
        <p:grpSpPr bwMode="auto">
          <a:xfrm>
            <a:off x="334433" y="549276"/>
            <a:ext cx="3169279" cy="3815828"/>
            <a:chOff x="204" y="346"/>
            <a:chExt cx="1588" cy="2674"/>
          </a:xfrm>
        </p:grpSpPr>
        <p:pic>
          <p:nvPicPr>
            <p:cNvPr id="11289" name="Picture 58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95" y="346"/>
              <a:ext cx="1459" cy="1842"/>
            </a:xfrm>
            <a:prstGeom prst="rect">
              <a:avLst/>
            </a:prstGeom>
            <a:noFill/>
            <a:ln w="57150" cmpd="thickThin">
              <a:solidFill>
                <a:srgbClr val="C0C0C0"/>
              </a:solidFill>
              <a:miter lim="800000"/>
              <a:headEnd/>
              <a:tailEnd/>
            </a:ln>
          </p:spPr>
        </p:pic>
        <p:sp>
          <p:nvSpPr>
            <p:cNvPr id="11290" name="Text Box 59"/>
            <p:cNvSpPr txBox="1">
              <a:spLocks noChangeArrowheads="1"/>
            </p:cNvSpPr>
            <p:nvPr/>
          </p:nvSpPr>
          <p:spPr bwMode="auto">
            <a:xfrm>
              <a:off x="204" y="2341"/>
              <a:ext cx="1588" cy="67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3200" b="1" dirty="0" err="1">
                  <a:latin typeface="Arial" pitchFamily="34" charset="0"/>
                  <a:cs typeface="Arial" pitchFamily="34" charset="0"/>
                </a:rPr>
                <a:t>Сципион</a:t>
              </a:r>
              <a:r>
                <a:rPr lang="ru-RU" sz="3200" b="1" dirty="0">
                  <a:latin typeface="Arial" pitchFamily="34" charset="0"/>
                  <a:cs typeface="Arial" pitchFamily="34" charset="0"/>
                </a:rPr>
                <a:t>  Младший</a:t>
              </a:r>
            </a:p>
          </p:txBody>
        </p:sp>
      </p:grpSp>
      <p:pic>
        <p:nvPicPr>
          <p:cNvPr id="55356" name="Picture 60" descr="camp_fire_1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64351" y="3933826"/>
            <a:ext cx="829733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5.55556E-6 L -0.05504 0.11527 " pathEditMode="relative" ptsTypes="AA">
                                      <p:cBhvr>
                                        <p:cTn id="22" dur="1000" fill="hold"/>
                                        <p:tgtEl>
                                          <p:spTgt spid="553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5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5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5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5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5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33" grpId="0" animBg="1"/>
      <p:bldP spid="55334" grpId="0" animBg="1"/>
      <p:bldP spid="55337" grpId="0" animBg="1"/>
      <p:bldP spid="55339" grpId="0" animBg="1"/>
      <p:bldP spid="55340" grpId="0" animBg="1"/>
      <p:bldP spid="55341" grpId="0" animBg="1"/>
      <p:bldP spid="55341" grpId="1" animBg="1"/>
      <p:bldP spid="55341" grpId="2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5360" y="1124745"/>
            <a:ext cx="11582400" cy="2592287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Когда полководец Рима </a:t>
            </a:r>
            <a:r>
              <a:rPr lang="ru-RU" b="1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Сципион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неожиданно высадился с войском в Африке, Ганнибал поспешил на защиту Карфагена. В 202 г. до н.э. около города Зама (Северная Африка) состоялось решающие сражение, и </a:t>
            </a:r>
            <a:r>
              <a:rPr lang="ru-RU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Сципион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разбил армию Ганнибала.</a:t>
            </a:r>
          </a:p>
          <a:p>
            <a:endParaRPr lang="ru-RU" dirty="0"/>
          </a:p>
        </p:txBody>
      </p:sp>
      <p:sp>
        <p:nvSpPr>
          <p:cNvPr id="4" name="object 2"/>
          <p:cNvSpPr>
            <a:spLocks/>
          </p:cNvSpPr>
          <p:nvPr/>
        </p:nvSpPr>
        <p:spPr bwMode="auto">
          <a:xfrm>
            <a:off x="0" y="0"/>
            <a:ext cx="12177184" cy="836711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ПУНИЧЕСКИЕ ВОЙНЫ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8194" name="Picture 2" descr="https://im0-tub-ru.yandex.net/i?id=39cab3fbcdc6d4700d1889dd07bc1f48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368" y="3933056"/>
            <a:ext cx="3675956" cy="2712039"/>
          </a:xfrm>
          <a:prstGeom prst="rect">
            <a:avLst/>
          </a:prstGeom>
          <a:noFill/>
        </p:spPr>
      </p:pic>
      <p:pic>
        <p:nvPicPr>
          <p:cNvPr id="8196" name="Picture 4" descr="https://www.roman-glory.com/images/palmer-gallery/img04.jpg"/>
          <p:cNvPicPr>
            <a:picLocks noChangeAspect="1" noChangeArrowheads="1"/>
          </p:cNvPicPr>
          <p:nvPr/>
        </p:nvPicPr>
        <p:blipFill>
          <a:blip r:embed="rId3" cstate="print"/>
          <a:srcRect b="8286"/>
          <a:stretch>
            <a:fillRect/>
          </a:stretch>
        </p:blipFill>
        <p:spPr bwMode="auto">
          <a:xfrm>
            <a:off x="4151784" y="3933056"/>
            <a:ext cx="4163616" cy="2664296"/>
          </a:xfrm>
          <a:prstGeom prst="rect">
            <a:avLst/>
          </a:prstGeom>
          <a:noFill/>
        </p:spPr>
      </p:pic>
      <p:pic>
        <p:nvPicPr>
          <p:cNvPr id="8198" name="Picture 6" descr="https://agesmystery.ru/wp-content/uploads/2016/04/13.-%D0%91%D0%B8%D1%82%D0%B2%D0%B0-%D0%BF%D1%80%D0%B8-%D0%9A%D0%B0%D0%BD%D0%BD%D0%B0%D1%85-216-%D0%B3%D0%BE%D0%B4-%D0%B4%D0%BE-%D0%BD.-%D1%8D.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33778" y="3933056"/>
            <a:ext cx="3394870" cy="2604171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ds04.infourok.ru/uploads/ex/1120/00062b9f-19508973/6/img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63" t="18653" r="25858" b="11068"/>
          <a:stretch/>
        </p:blipFill>
        <p:spPr bwMode="auto">
          <a:xfrm>
            <a:off x="8256240" y="2636912"/>
            <a:ext cx="3276364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ject 2"/>
          <p:cNvSpPr>
            <a:spLocks/>
          </p:cNvSpPr>
          <p:nvPr/>
        </p:nvSpPr>
        <p:spPr bwMode="auto">
          <a:xfrm>
            <a:off x="0" y="0"/>
            <a:ext cx="12177184" cy="836711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ПУНИЧЕСКИЕ ВОЙНЫ</a:t>
            </a:r>
            <a:endParaRPr lang="ru-RU" sz="5400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3352" y="980728"/>
            <a:ext cx="11377264" cy="14401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Карфаген попал в зависимость от Рима и вынужден был платить римлянам дань, но вскоре стал восстанавливать былую мощь.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35360" y="4797152"/>
            <a:ext cx="11521280" cy="18722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Римляне осадили Карфаген. Два года обороняли жители город. В нём начался голод. Римские легионеры брали штурмом дом за домом, сжигая всё на своём пути.</a:t>
            </a:r>
          </a:p>
        </p:txBody>
      </p:sp>
      <p:pic>
        <p:nvPicPr>
          <p:cNvPr id="7170" name="Picture 2" descr="https://avatars.mds.yandex.net/get-zen_doc/964926/pub_5c058a2d86096903cc49acdf_5c058bb75e1f090450a760eb/scale_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368" y="2564904"/>
            <a:ext cx="3456384" cy="2088232"/>
          </a:xfrm>
          <a:prstGeom prst="rect">
            <a:avLst/>
          </a:prstGeom>
          <a:noFill/>
        </p:spPr>
      </p:pic>
      <p:pic>
        <p:nvPicPr>
          <p:cNvPr id="7172" name="Picture 4" descr="https://avatars.mds.yandex.net/get-zen_doc/1542444/pub_5c725816be549400b427aa4b_5c725d68e6ece300b3a7591a/scale_12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95800" y="2564904"/>
            <a:ext cx="3528392" cy="2159030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85" name="Rectangle 17"/>
          <p:cNvSpPr>
            <a:spLocks noChangeArrowheads="1"/>
          </p:cNvSpPr>
          <p:nvPr/>
        </p:nvSpPr>
        <p:spPr bwMode="auto">
          <a:xfrm>
            <a:off x="239184" y="0"/>
            <a:ext cx="1137708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3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+mn-cs"/>
              </a:rPr>
              <a:t> </a:t>
            </a:r>
          </a:p>
        </p:txBody>
      </p:sp>
      <p:sp>
        <p:nvSpPr>
          <p:cNvPr id="58406" name="Rectangle 38"/>
          <p:cNvSpPr>
            <a:spLocks noChangeArrowheads="1"/>
          </p:cNvSpPr>
          <p:nvPr/>
        </p:nvSpPr>
        <p:spPr bwMode="auto">
          <a:xfrm>
            <a:off x="839417" y="260350"/>
            <a:ext cx="8568952" cy="88265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32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 </a:t>
            </a:r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Карфаген  пал  и был разрушен   римлянами</a:t>
            </a:r>
          </a:p>
        </p:txBody>
      </p:sp>
      <p:grpSp>
        <p:nvGrpSpPr>
          <p:cNvPr id="2" name="Group 71"/>
          <p:cNvGrpSpPr>
            <a:grpSpLocks/>
          </p:cNvGrpSpPr>
          <p:nvPr/>
        </p:nvGrpSpPr>
        <p:grpSpPr bwMode="auto">
          <a:xfrm>
            <a:off x="814917" y="1557338"/>
            <a:ext cx="10464800" cy="4594225"/>
            <a:chOff x="385" y="981"/>
            <a:chExt cx="4944" cy="2894"/>
          </a:xfrm>
        </p:grpSpPr>
        <p:graphicFrame>
          <p:nvGraphicFramePr>
            <p:cNvPr id="12290" name="Object 61"/>
            <p:cNvGraphicFramePr>
              <a:graphicFrameLocks noChangeAspect="1"/>
            </p:cNvGraphicFramePr>
            <p:nvPr/>
          </p:nvGraphicFramePr>
          <p:xfrm>
            <a:off x="385" y="981"/>
            <a:ext cx="4944" cy="2894"/>
          </p:xfrm>
          <a:graphic>
            <a:graphicData uri="http://schemas.openxmlformats.org/presentationml/2006/ole">
              <p:oleObj spid="_x0000_s3074" name="PHOTO-PAINT" r:id="rId3" imgW="3263492" imgH="2704762" progId="">
                <p:embed/>
              </p:oleObj>
            </a:graphicData>
          </a:graphic>
        </p:graphicFrame>
        <p:sp>
          <p:nvSpPr>
            <p:cNvPr id="12304" name="Text Box 12"/>
            <p:cNvSpPr txBox="1">
              <a:spLocks noChangeArrowheads="1"/>
            </p:cNvSpPr>
            <p:nvPr/>
          </p:nvSpPr>
          <p:spPr bwMode="auto">
            <a:xfrm rot="1557436">
              <a:off x="4195" y="2886"/>
              <a:ext cx="74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b="1" i="1">
                  <a:solidFill>
                    <a:srgbClr val="DDFFFF"/>
                  </a:solidFill>
                </a:rPr>
                <a:t>  М О Р Е</a:t>
              </a:r>
            </a:p>
          </p:txBody>
        </p:sp>
        <p:sp>
          <p:nvSpPr>
            <p:cNvPr id="12305" name="Oval 14"/>
            <p:cNvSpPr>
              <a:spLocks noChangeArrowheads="1"/>
            </p:cNvSpPr>
            <p:nvPr/>
          </p:nvSpPr>
          <p:spPr bwMode="auto">
            <a:xfrm>
              <a:off x="4150" y="1616"/>
              <a:ext cx="179" cy="157"/>
            </a:xfrm>
            <a:prstGeom prst="ellipse">
              <a:avLst/>
            </a:prstGeom>
            <a:solidFill>
              <a:schemeClr val="hlink"/>
            </a:solidFill>
            <a:ln w="76200" cmpd="tri">
              <a:solidFill>
                <a:srgbClr val="54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06" name="Text Box 11"/>
            <p:cNvSpPr txBox="1">
              <a:spLocks noChangeArrowheads="1"/>
            </p:cNvSpPr>
            <p:nvPr/>
          </p:nvSpPr>
          <p:spPr bwMode="auto">
            <a:xfrm rot="1189883">
              <a:off x="1927" y="2115"/>
              <a:ext cx="183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b="1" i="1">
                  <a:solidFill>
                    <a:srgbClr val="DDFFFF"/>
                  </a:solidFill>
                </a:rPr>
                <a:t>С Р Е Д И З Е М Н О Е</a:t>
              </a:r>
            </a:p>
          </p:txBody>
        </p:sp>
      </p:grpSp>
      <p:sp>
        <p:nvSpPr>
          <p:cNvPr id="58381" name="Oval 13"/>
          <p:cNvSpPr>
            <a:spLocks noChangeArrowheads="1"/>
          </p:cNvSpPr>
          <p:nvPr/>
        </p:nvSpPr>
        <p:spPr bwMode="auto">
          <a:xfrm>
            <a:off x="8113185" y="4437063"/>
            <a:ext cx="190500" cy="144462"/>
          </a:xfrm>
          <a:prstGeom prst="ellipse">
            <a:avLst/>
          </a:prstGeom>
          <a:solidFill>
            <a:srgbClr val="66FFFF"/>
          </a:solidFill>
          <a:ln w="76200" cmpd="tri">
            <a:solidFill>
              <a:srgbClr val="54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8383" name="Text Box 15"/>
          <p:cNvSpPr txBox="1">
            <a:spLocks noChangeArrowheads="1"/>
          </p:cNvSpPr>
          <p:nvPr/>
        </p:nvSpPr>
        <p:spPr bwMode="auto">
          <a:xfrm>
            <a:off x="8303685" y="2852738"/>
            <a:ext cx="124883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200" b="1" dirty="0">
                <a:latin typeface="Arial" charset="0"/>
                <a:cs typeface="+mn-cs"/>
              </a:rPr>
              <a:t>РИМ</a:t>
            </a:r>
          </a:p>
        </p:txBody>
      </p:sp>
      <p:sp>
        <p:nvSpPr>
          <p:cNvPr id="58384" name="Text Box 16"/>
          <p:cNvSpPr txBox="1">
            <a:spLocks noChangeArrowheads="1"/>
          </p:cNvSpPr>
          <p:nvPr/>
        </p:nvSpPr>
        <p:spPr bwMode="auto">
          <a:xfrm>
            <a:off x="5615518" y="4221163"/>
            <a:ext cx="249554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200" b="1" dirty="0">
                <a:latin typeface="Arial" charset="0"/>
                <a:cs typeface="+mn-cs"/>
              </a:rPr>
              <a:t>КАРФАГЕН</a:t>
            </a:r>
          </a:p>
        </p:txBody>
      </p:sp>
      <p:grpSp>
        <p:nvGrpSpPr>
          <p:cNvPr id="3" name="Group 39"/>
          <p:cNvGrpSpPr>
            <a:grpSpLocks/>
          </p:cNvGrpSpPr>
          <p:nvPr/>
        </p:nvGrpSpPr>
        <p:grpSpPr bwMode="auto">
          <a:xfrm>
            <a:off x="9169400" y="476250"/>
            <a:ext cx="3022600" cy="1790700"/>
            <a:chOff x="4332" y="-244"/>
            <a:chExt cx="1428" cy="1117"/>
          </a:xfrm>
        </p:grpSpPr>
        <p:pic>
          <p:nvPicPr>
            <p:cNvPr id="12302" name="Picture 40" descr="BADGE4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332" y="-244"/>
              <a:ext cx="1428" cy="1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03" name="Text Box 41"/>
            <p:cNvSpPr txBox="1">
              <a:spLocks noChangeArrowheads="1"/>
            </p:cNvSpPr>
            <p:nvPr/>
          </p:nvSpPr>
          <p:spPr bwMode="auto">
            <a:xfrm>
              <a:off x="4558" y="11"/>
              <a:ext cx="976" cy="6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50000"/>
                </a:lnSpc>
                <a:spcBef>
                  <a:spcPct val="50000"/>
                </a:spcBef>
              </a:pPr>
              <a:r>
                <a:rPr lang="ru-RU" sz="3200">
                  <a:solidFill>
                    <a:srgbClr val="121413"/>
                  </a:solidFill>
                  <a:latin typeface="Arial Black" pitchFamily="34" charset="0"/>
                </a:rPr>
                <a:t>146г.</a:t>
              </a:r>
            </a:p>
            <a:p>
              <a:pPr algn="ctr">
                <a:lnSpc>
                  <a:spcPct val="20000"/>
                </a:lnSpc>
                <a:spcBef>
                  <a:spcPct val="50000"/>
                </a:spcBef>
              </a:pPr>
              <a:r>
                <a:rPr lang="ru-RU" sz="3200">
                  <a:solidFill>
                    <a:srgbClr val="121413"/>
                  </a:solidFill>
                  <a:latin typeface="Arial Black" pitchFamily="34" charset="0"/>
                </a:rPr>
                <a:t> до.</a:t>
              </a:r>
            </a:p>
            <a:p>
              <a:pPr algn="ctr">
                <a:lnSpc>
                  <a:spcPct val="20000"/>
                </a:lnSpc>
                <a:spcBef>
                  <a:spcPct val="50000"/>
                </a:spcBef>
              </a:pPr>
              <a:r>
                <a:rPr lang="ru-RU" sz="3200">
                  <a:solidFill>
                    <a:srgbClr val="121413"/>
                  </a:solidFill>
                  <a:latin typeface="Arial Black" pitchFamily="34" charset="0"/>
                </a:rPr>
                <a:t>н.э</a:t>
              </a:r>
              <a:r>
                <a:rPr lang="ru-RU" sz="3200">
                  <a:solidFill>
                    <a:srgbClr val="121413"/>
                  </a:solidFill>
                  <a:latin typeface="Tahoma" pitchFamily="34" charset="0"/>
                </a:rPr>
                <a:t>.</a:t>
              </a:r>
            </a:p>
          </p:txBody>
        </p:sp>
      </p:grpSp>
      <p:pic>
        <p:nvPicPr>
          <p:cNvPr id="58431" name="Picture 6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31904" y="3284984"/>
            <a:ext cx="5856816" cy="3008312"/>
          </a:xfrm>
          <a:prstGeom prst="rect">
            <a:avLst/>
          </a:prstGeom>
          <a:noFill/>
          <a:ln w="57150" cmpd="thickThin">
            <a:solidFill>
              <a:srgbClr val="DDDDDD"/>
            </a:solidFill>
            <a:miter lim="800000"/>
            <a:headEnd/>
            <a:tailEnd/>
          </a:ln>
        </p:spPr>
      </p:pic>
      <p:pic>
        <p:nvPicPr>
          <p:cNvPr id="58435" name="Picture 67" descr="карфаген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9416" y="1556792"/>
            <a:ext cx="5568951" cy="2544762"/>
          </a:xfrm>
          <a:prstGeom prst="rect">
            <a:avLst/>
          </a:prstGeom>
          <a:noFill/>
          <a:ln w="57150" cmpd="thickThin">
            <a:solidFill>
              <a:srgbClr val="DDDDDD"/>
            </a:solidFill>
            <a:miter lim="800000"/>
            <a:headEnd/>
            <a:tailEnd/>
          </a:ln>
        </p:spPr>
      </p:pic>
      <p:sp>
        <p:nvSpPr>
          <p:cNvPr id="58437" name="Rectangle 69"/>
          <p:cNvSpPr>
            <a:spLocks noChangeArrowheads="1"/>
          </p:cNvSpPr>
          <p:nvPr/>
        </p:nvSpPr>
        <p:spPr bwMode="auto">
          <a:xfrm>
            <a:off x="191344" y="260648"/>
            <a:ext cx="9145016" cy="115212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70000"/>
              </a:lnSpc>
              <a:defRPr/>
            </a:pPr>
            <a:r>
              <a:rPr lang="ru-RU" sz="32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Сокрушив  Карфаген,  Рим стал самой могущественной державой Западного Средиземноморья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1000"/>
                                        <p:tgtEl>
                                          <p:spTgt spid="584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58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0" fill="hold"/>
                                        <p:tgtEl>
                                          <p:spTgt spid="583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000" fill="hold"/>
                                        <p:tgtEl>
                                          <p:spTgt spid="5838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06" grpId="0" animBg="1"/>
      <p:bldP spid="58381" grpId="0" animBg="1"/>
      <p:bldP spid="58383" grpId="0"/>
      <p:bldP spid="58383" grpId="1"/>
      <p:bldP spid="58384" grpId="0" build="allAtOnce"/>
      <p:bldP spid="5843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335360" y="1124744"/>
            <a:ext cx="11188824" cy="2592288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ru-RU" dirty="0" smtClean="0"/>
              <a:t>  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После Пунических войн под  власть Рима попали территории, находившиеся далеко за пределами Италии. Завоёванные земли римляне называли </a:t>
            </a:r>
            <a:r>
              <a:rPr lang="ru-RU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провинциями.</a:t>
            </a:r>
            <a:r>
              <a:rPr lang="ru-RU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их число вошли </a:t>
            </a:r>
            <a:r>
              <a:rPr lang="ru-RU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Сицилия, Корсика, Сардиния, Испания.</a:t>
            </a:r>
            <a:r>
              <a:rPr lang="ru-RU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endParaRPr lang="ru-RU" dirty="0"/>
          </a:p>
        </p:txBody>
      </p:sp>
      <p:sp>
        <p:nvSpPr>
          <p:cNvPr id="3" name="object 2"/>
          <p:cNvSpPr>
            <a:spLocks/>
          </p:cNvSpPr>
          <p:nvPr/>
        </p:nvSpPr>
        <p:spPr bwMode="auto">
          <a:xfrm>
            <a:off x="0" y="0"/>
            <a:ext cx="12177184" cy="836711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ПРОВИНЦИИ РИМА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6146" name="Picture 2" descr="https://sun9-21.userapi.com/c854416/v854416654/d2f50/y2ldyf0D4S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0216" y="4149080"/>
            <a:ext cx="3356992" cy="2225686"/>
          </a:xfrm>
          <a:prstGeom prst="rect">
            <a:avLst/>
          </a:prstGeom>
          <a:noFill/>
        </p:spPr>
      </p:pic>
      <p:pic>
        <p:nvPicPr>
          <p:cNvPr id="6148" name="Picture 4" descr="https://cdn.promodj.com/afs/88d162764d1f4d59fb58baf1e65565bd:resize:900x900:same:promodj:f98dd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7848" y="3789040"/>
            <a:ext cx="2592288" cy="2840941"/>
          </a:xfrm>
          <a:prstGeom prst="rect">
            <a:avLst/>
          </a:prstGeom>
          <a:noFill/>
        </p:spPr>
      </p:pic>
      <p:pic>
        <p:nvPicPr>
          <p:cNvPr id="6150" name="Picture 6" descr="https://img3.goodfon.ru/original/2560x1440/3/47/positano-provincia-di-salerno-645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1384" y="4077072"/>
            <a:ext cx="3393903" cy="2088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007768" y="1844824"/>
            <a:ext cx="7588424" cy="360040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Во главе провинций были поставлены наместники - </a:t>
            </a:r>
            <a:r>
              <a:rPr lang="ru-RU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проконсулы.</a:t>
            </a:r>
            <a:r>
              <a:rPr lang="ru-RU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Они обладали неограниченной властью. Проконсулов обычно избирали на один год, и они беспощадно грабили подвластные им страны.</a:t>
            </a:r>
          </a:p>
          <a:p>
            <a:endParaRPr lang="ru-RU" dirty="0"/>
          </a:p>
        </p:txBody>
      </p:sp>
      <p:sp>
        <p:nvSpPr>
          <p:cNvPr id="3" name="object 2"/>
          <p:cNvSpPr>
            <a:spLocks/>
          </p:cNvSpPr>
          <p:nvPr/>
        </p:nvSpPr>
        <p:spPr bwMode="auto">
          <a:xfrm>
            <a:off x="0" y="0"/>
            <a:ext cx="12177184" cy="836711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ПРОВИНЦИИ РИМА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571612"/>
            <a:ext cx="274790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8"/>
          <p:cNvGraphicFramePr>
            <a:graphicFrameLocks noChangeAspect="1"/>
          </p:cNvGraphicFramePr>
          <p:nvPr>
            <p:ph idx="4294967295"/>
          </p:nvPr>
        </p:nvGraphicFramePr>
        <p:xfrm>
          <a:off x="623392" y="1628800"/>
          <a:ext cx="11568609" cy="3168352"/>
        </p:xfrm>
        <a:graphic>
          <a:graphicData uri="http://schemas.openxmlformats.org/presentationml/2006/ole">
            <p:oleObj spid="_x0000_s4098" name="PHOTO-PAINT" r:id="rId3" imgW="6146032" imgH="2704762" progId="">
              <p:embed/>
            </p:oleObj>
          </a:graphicData>
        </a:graphic>
      </p:graphicFrame>
      <p:sp>
        <p:nvSpPr>
          <p:cNvPr id="13316" name="Oval 17"/>
          <p:cNvSpPr>
            <a:spLocks noChangeArrowheads="1"/>
          </p:cNvSpPr>
          <p:nvPr/>
        </p:nvSpPr>
        <p:spPr bwMode="auto">
          <a:xfrm>
            <a:off x="5375920" y="2564904"/>
            <a:ext cx="378884" cy="249238"/>
          </a:xfrm>
          <a:prstGeom prst="ellipse">
            <a:avLst/>
          </a:prstGeom>
          <a:solidFill>
            <a:schemeClr val="hlink"/>
          </a:solidFill>
          <a:ln w="76200" cmpd="tri">
            <a:solidFill>
              <a:srgbClr val="54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8626" name="Text Box 18"/>
          <p:cNvSpPr txBox="1">
            <a:spLocks noChangeArrowheads="1"/>
          </p:cNvSpPr>
          <p:nvPr/>
        </p:nvSpPr>
        <p:spPr bwMode="auto">
          <a:xfrm>
            <a:off x="4943872" y="1700808"/>
            <a:ext cx="125095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3200" b="1" dirty="0">
                <a:latin typeface="Arial" charset="0"/>
                <a:cs typeface="+mn-cs"/>
              </a:rPr>
              <a:t>РИМ</a:t>
            </a:r>
          </a:p>
        </p:txBody>
      </p:sp>
      <p:sp>
        <p:nvSpPr>
          <p:cNvPr id="13318" name="Text Box 26"/>
          <p:cNvSpPr txBox="1">
            <a:spLocks noChangeArrowheads="1"/>
          </p:cNvSpPr>
          <p:nvPr/>
        </p:nvSpPr>
        <p:spPr bwMode="auto">
          <a:xfrm rot="1222856">
            <a:off x="6326387" y="4052887"/>
            <a:ext cx="1581149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i="1" dirty="0">
                <a:solidFill>
                  <a:srgbClr val="DDFFFF"/>
                </a:solidFill>
              </a:rPr>
              <a:t>  М О Р Е</a:t>
            </a:r>
          </a:p>
        </p:txBody>
      </p:sp>
      <p:sp>
        <p:nvSpPr>
          <p:cNvPr id="13319" name="Text Box 28"/>
          <p:cNvSpPr txBox="1">
            <a:spLocks noChangeArrowheads="1"/>
          </p:cNvSpPr>
          <p:nvPr/>
        </p:nvSpPr>
        <p:spPr bwMode="auto">
          <a:xfrm rot="1189883">
            <a:off x="2874805" y="3212156"/>
            <a:ext cx="3879851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i="1" dirty="0">
                <a:solidFill>
                  <a:srgbClr val="DDFFFF"/>
                </a:solidFill>
              </a:rPr>
              <a:t>С Р Е Д И З Е М Н О Е</a:t>
            </a:r>
          </a:p>
        </p:txBody>
      </p:sp>
      <p:sp>
        <p:nvSpPr>
          <p:cNvPr id="68624" name="Rectangle 16"/>
          <p:cNvSpPr>
            <a:spLocks noChangeArrowheads="1"/>
          </p:cNvSpPr>
          <p:nvPr/>
        </p:nvSpPr>
        <p:spPr bwMode="auto">
          <a:xfrm>
            <a:off x="551384" y="260648"/>
            <a:ext cx="10943167" cy="115212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70000"/>
              </a:lnSpc>
              <a:defRPr/>
            </a:pPr>
            <a:endParaRPr lang="ru-RU" sz="32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70000"/>
              </a:lnSpc>
              <a:defRPr/>
            </a:pPr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Во </a:t>
            </a:r>
            <a:r>
              <a:rPr lang="en-US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II </a:t>
            </a:r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в. до н.э. Рим   подчинил себе Восточное Средиземноморье - Македонию и значительную часть Малой Азии.</a:t>
            </a:r>
            <a:r>
              <a:rPr lang="ru-RU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+mn-cs"/>
              </a:rPr>
              <a:t/>
            </a:r>
            <a:br>
              <a:rPr lang="ru-RU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  <a:cs typeface="+mn-cs"/>
              </a:rPr>
            </a:br>
            <a:endParaRPr lang="ru-RU" sz="28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+mn-cs"/>
            </a:endParaRPr>
          </a:p>
        </p:txBody>
      </p:sp>
      <p:sp>
        <p:nvSpPr>
          <p:cNvPr id="68639" name="Rectangle 31"/>
          <p:cNvSpPr>
            <a:spLocks noChangeArrowheads="1"/>
          </p:cNvSpPr>
          <p:nvPr/>
        </p:nvSpPr>
        <p:spPr bwMode="auto">
          <a:xfrm rot="4083607">
            <a:off x="6660757" y="2121532"/>
            <a:ext cx="1160032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>
                <a:latin typeface="Arial" pitchFamily="34" charset="0"/>
                <a:cs typeface="Arial" pitchFamily="34" charset="0"/>
              </a:rPr>
              <a:t>Греция</a:t>
            </a:r>
          </a:p>
        </p:txBody>
      </p:sp>
      <p:sp>
        <p:nvSpPr>
          <p:cNvPr id="68640" name="Text Box 32"/>
          <p:cNvSpPr txBox="1">
            <a:spLocks noChangeArrowheads="1"/>
          </p:cNvSpPr>
          <p:nvPr/>
        </p:nvSpPr>
        <p:spPr bwMode="auto">
          <a:xfrm rot="1792015">
            <a:off x="8208434" y="2517310"/>
            <a:ext cx="143933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>
                <a:latin typeface="Arial" pitchFamily="34" charset="0"/>
                <a:cs typeface="Arial" pitchFamily="34" charset="0"/>
              </a:rPr>
              <a:t>Сирия</a:t>
            </a: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9169400" y="1268760"/>
            <a:ext cx="3022600" cy="1773237"/>
            <a:chOff x="4332" y="-244"/>
            <a:chExt cx="1428" cy="1117"/>
          </a:xfrm>
        </p:grpSpPr>
        <p:pic>
          <p:nvPicPr>
            <p:cNvPr id="13327" name="Picture 35" descr="BADGE4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332" y="-244"/>
              <a:ext cx="1428" cy="1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28" name="Text Box 36"/>
            <p:cNvSpPr txBox="1">
              <a:spLocks noChangeArrowheads="1"/>
            </p:cNvSpPr>
            <p:nvPr/>
          </p:nvSpPr>
          <p:spPr bwMode="auto">
            <a:xfrm>
              <a:off x="4558" y="11"/>
              <a:ext cx="976" cy="6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50000"/>
                </a:lnSpc>
                <a:spcBef>
                  <a:spcPct val="50000"/>
                </a:spcBef>
              </a:pPr>
              <a:r>
                <a:rPr lang="en-US" sz="3200">
                  <a:solidFill>
                    <a:srgbClr val="121413"/>
                  </a:solidFill>
                  <a:latin typeface="Arial Black" pitchFamily="34" charset="0"/>
                </a:rPr>
                <a:t>II </a:t>
              </a:r>
              <a:r>
                <a:rPr lang="ru-RU" sz="3200">
                  <a:solidFill>
                    <a:srgbClr val="121413"/>
                  </a:solidFill>
                  <a:latin typeface="Arial Black" pitchFamily="34" charset="0"/>
                </a:rPr>
                <a:t>век</a:t>
              </a:r>
            </a:p>
            <a:p>
              <a:pPr algn="ctr">
                <a:lnSpc>
                  <a:spcPct val="20000"/>
                </a:lnSpc>
                <a:spcBef>
                  <a:spcPct val="50000"/>
                </a:spcBef>
              </a:pPr>
              <a:r>
                <a:rPr lang="ru-RU" sz="3200">
                  <a:solidFill>
                    <a:srgbClr val="121413"/>
                  </a:solidFill>
                  <a:latin typeface="Arial Black" pitchFamily="34" charset="0"/>
                </a:rPr>
                <a:t> до </a:t>
              </a:r>
            </a:p>
            <a:p>
              <a:pPr algn="ctr">
                <a:lnSpc>
                  <a:spcPct val="20000"/>
                </a:lnSpc>
                <a:spcBef>
                  <a:spcPct val="50000"/>
                </a:spcBef>
              </a:pPr>
              <a:r>
                <a:rPr lang="ru-RU" sz="3200">
                  <a:solidFill>
                    <a:srgbClr val="121413"/>
                  </a:solidFill>
                  <a:latin typeface="Arial Black" pitchFamily="34" charset="0"/>
                </a:rPr>
                <a:t>н.э</a:t>
              </a:r>
              <a:r>
                <a:rPr lang="ru-RU" sz="3200">
                  <a:solidFill>
                    <a:srgbClr val="121413"/>
                  </a:solidFill>
                  <a:latin typeface="Tahoma" pitchFamily="34" charset="0"/>
                </a:rPr>
                <a:t>.</a:t>
              </a:r>
            </a:p>
          </p:txBody>
        </p:sp>
      </p:grpSp>
      <p:pic>
        <p:nvPicPr>
          <p:cNvPr id="68645" name="Picture 37" descr="0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31704" y="2204864"/>
            <a:ext cx="1629833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1559496" y="5373216"/>
            <a:ext cx="8812336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70000"/>
              </a:lnSpc>
              <a:defRPr/>
            </a:pPr>
            <a:r>
              <a:rPr lang="ru-RU" sz="3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Так Рим стал господствовать во всем Средиземноморье.  </a:t>
            </a:r>
            <a:endParaRPr lang="ru-RU" sz="3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68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6864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263352" y="836712"/>
          <a:ext cx="11593288" cy="58790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object 2"/>
          <p:cNvSpPr>
            <a:spLocks/>
          </p:cNvSpPr>
          <p:nvPr/>
        </p:nvSpPr>
        <p:spPr bwMode="auto">
          <a:xfrm>
            <a:off x="1" y="3"/>
            <a:ext cx="12177184" cy="764703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ВЫВОДЫ</a:t>
            </a:r>
            <a:endParaRPr lang="ru-RU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21CE2F8-E67C-4BB2-8B7A-0153E465E3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121CE2F8-E67C-4BB2-8B7A-0153E465E3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61EA25F-C933-4C09-B661-2E3993E0CA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dgm id="{261EA25F-C933-4C09-B661-2E3993E0CA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F9D484D-30C5-431E-8A5E-D67BA2C9E4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graphicEl>
                                              <a:dgm id="{DF9D484D-30C5-431E-8A5E-D67BA2C9E4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300CE63-0666-44C2-AA28-E384327E64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graphicEl>
                                              <a:dgm id="{8300CE63-0666-44C2-AA28-E384327E64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E5A3EF4-3416-4C86-99FC-011750AFA9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graphicEl>
                                              <a:dgm id="{0E5A3EF4-3416-4C86-99FC-011750AFA9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B7C4112-A4A5-486A-A222-5AB0231759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graphicEl>
                                              <a:dgm id="{6B7C4112-A4A5-486A-A222-5AB0231759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E9F6481-FF01-4BA4-8B38-DDB98608C2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graphicEl>
                                              <a:dgm id="{EE9F6481-FF01-4BA4-8B38-DDB98608C2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86F025B-7C96-49D3-AD37-2F1EAD01C1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">
                                            <p:graphicEl>
                                              <a:dgm id="{086F025B-7C96-49D3-AD37-2F1EAD01C1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11F98FE-2605-460D-A77A-BD2B431B2B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graphicEl>
                                              <a:dgm id="{F11F98FE-2605-460D-A77A-BD2B431B2B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5672" y="217118"/>
            <a:ext cx="7439655" cy="645151"/>
          </a:xfrm>
          <a:prstGeom prst="rect">
            <a:avLst/>
          </a:prstGeom>
        </p:spPr>
        <p:txBody>
          <a:bodyPr vert="horz" wrap="square" lIns="0" tIns="29312" rIns="0" bIns="0" rtlCol="0" anchor="ctr">
            <a:spAutoFit/>
          </a:bodyPr>
          <a:lstStyle/>
          <a:p>
            <a:pPr marL="22547">
              <a:spcBef>
                <a:spcPts val="231"/>
              </a:spcBef>
            </a:pPr>
            <a:r>
              <a:rPr lang="ru-RU" sz="4000" dirty="0" smtClean="0"/>
              <a:t>  ЗАДАНИЯ</a:t>
            </a:r>
            <a:endParaRPr sz="4000" dirty="0"/>
          </a:p>
        </p:txBody>
      </p:sp>
      <p:sp>
        <p:nvSpPr>
          <p:cNvPr id="3" name="object 3"/>
          <p:cNvSpPr/>
          <p:nvPr/>
        </p:nvSpPr>
        <p:spPr>
          <a:xfrm>
            <a:off x="10897870" y="337250"/>
            <a:ext cx="751249" cy="534143"/>
          </a:xfrm>
          <a:custGeom>
            <a:avLst/>
            <a:gdLst/>
            <a:ahLst/>
            <a:cxnLst/>
            <a:rect l="l" t="t" r="r" b="b"/>
            <a:pathLst>
              <a:path w="252729" h="252729">
                <a:moveTo>
                  <a:pt x="252463" y="0"/>
                </a:moveTo>
                <a:lnTo>
                  <a:pt x="0" y="0"/>
                </a:lnTo>
                <a:lnTo>
                  <a:pt x="0" y="252463"/>
                </a:lnTo>
                <a:lnTo>
                  <a:pt x="252463" y="252463"/>
                </a:lnTo>
                <a:lnTo>
                  <a:pt x="252463" y="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987A88E-3E38-4657-A6CB-7252E760983A}"/>
              </a:ext>
            </a:extLst>
          </p:cNvPr>
          <p:cNvSpPr txBox="1"/>
          <p:nvPr/>
        </p:nvSpPr>
        <p:spPr>
          <a:xfrm>
            <a:off x="623393" y="3059908"/>
            <a:ext cx="3264363" cy="193035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204806" tIns="102404" rIns="204806" bIns="102404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Прочитайте учебник </a:t>
            </a:r>
          </a:p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§40.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Стр. 155 – 155.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A876B8A-D6F4-45DD-A7CB-4E0ADA116FEA}"/>
              </a:ext>
            </a:extLst>
          </p:cNvPr>
          <p:cNvSpPr txBox="1"/>
          <p:nvPr/>
        </p:nvSpPr>
        <p:spPr>
          <a:xfrm>
            <a:off x="4151784" y="3356994"/>
            <a:ext cx="3888432" cy="193035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204806" tIns="102404" rIns="204806" bIns="102404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Заполните таблицу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«Пунические войны».</a:t>
            </a:r>
            <a:endParaRPr lang="ru-RU" sz="2800" b="1" dirty="0" smtClean="0">
              <a:solidFill>
                <a:srgbClr val="00006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Oval 7">
            <a:extLst>
              <a:ext uri="{FF2B5EF4-FFF2-40B4-BE49-F238E27FC236}">
                <a16:creationId xmlns="" xmlns:a16="http://schemas.microsoft.com/office/drawing/2014/main" id="{64D0C24B-9D0C-48A9-8DC5-96988E50BC38}"/>
              </a:ext>
            </a:extLst>
          </p:cNvPr>
          <p:cNvSpPr/>
          <p:nvPr/>
        </p:nvSpPr>
        <p:spPr>
          <a:xfrm>
            <a:off x="1583501" y="1700808"/>
            <a:ext cx="1385387" cy="1007270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lIns="162580" tIns="81290" rIns="162580" bIns="81290" rtlCol="0" anchor="ctr"/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Freeform 47"/>
          <p:cNvSpPr>
            <a:spLocks noEditPoints="1"/>
          </p:cNvSpPr>
          <p:nvPr/>
        </p:nvSpPr>
        <p:spPr bwMode="auto">
          <a:xfrm>
            <a:off x="8077612" y="244075"/>
            <a:ext cx="417671" cy="708844"/>
          </a:xfrm>
          <a:custGeom>
            <a:avLst/>
            <a:gdLst>
              <a:gd name="T0" fmla="*/ 237 w 271"/>
              <a:gd name="T1" fmla="*/ 184 h 461"/>
              <a:gd name="T2" fmla="*/ 221 w 271"/>
              <a:gd name="T3" fmla="*/ 188 h 461"/>
              <a:gd name="T4" fmla="*/ 221 w 271"/>
              <a:gd name="T5" fmla="*/ 182 h 461"/>
              <a:gd name="T6" fmla="*/ 187 w 271"/>
              <a:gd name="T7" fmla="*/ 148 h 461"/>
              <a:gd name="T8" fmla="*/ 171 w 271"/>
              <a:gd name="T9" fmla="*/ 152 h 461"/>
              <a:gd name="T10" fmla="*/ 171 w 271"/>
              <a:gd name="T11" fmla="*/ 146 h 461"/>
              <a:gd name="T12" fmla="*/ 137 w 271"/>
              <a:gd name="T13" fmla="*/ 112 h 461"/>
              <a:gd name="T14" fmla="*/ 119 w 271"/>
              <a:gd name="T15" fmla="*/ 117 h 461"/>
              <a:gd name="T16" fmla="*/ 119 w 271"/>
              <a:gd name="T17" fmla="*/ 34 h 461"/>
              <a:gd name="T18" fmla="*/ 85 w 271"/>
              <a:gd name="T19" fmla="*/ 0 h 461"/>
              <a:gd name="T20" fmla="*/ 51 w 271"/>
              <a:gd name="T21" fmla="*/ 34 h 461"/>
              <a:gd name="T22" fmla="*/ 51 w 271"/>
              <a:gd name="T23" fmla="*/ 178 h 461"/>
              <a:gd name="T24" fmla="*/ 34 w 271"/>
              <a:gd name="T25" fmla="*/ 174 h 461"/>
              <a:gd name="T26" fmla="*/ 0 w 271"/>
              <a:gd name="T27" fmla="*/ 208 h 461"/>
              <a:gd name="T28" fmla="*/ 0 w 271"/>
              <a:gd name="T29" fmla="*/ 325 h 461"/>
              <a:gd name="T30" fmla="*/ 136 w 271"/>
              <a:gd name="T31" fmla="*/ 461 h 461"/>
              <a:gd name="T32" fmla="*/ 271 w 271"/>
              <a:gd name="T33" fmla="*/ 325 h 461"/>
              <a:gd name="T34" fmla="*/ 271 w 271"/>
              <a:gd name="T35" fmla="*/ 218 h 461"/>
              <a:gd name="T36" fmla="*/ 237 w 271"/>
              <a:gd name="T37" fmla="*/ 184 h 461"/>
              <a:gd name="T38" fmla="*/ 262 w 271"/>
              <a:gd name="T39" fmla="*/ 325 h 461"/>
              <a:gd name="T40" fmla="*/ 136 w 271"/>
              <a:gd name="T41" fmla="*/ 451 h 461"/>
              <a:gd name="T42" fmla="*/ 10 w 271"/>
              <a:gd name="T43" fmla="*/ 325 h 461"/>
              <a:gd name="T44" fmla="*/ 10 w 271"/>
              <a:gd name="T45" fmla="*/ 208 h 461"/>
              <a:gd name="T46" fmla="*/ 34 w 271"/>
              <a:gd name="T47" fmla="*/ 183 h 461"/>
              <a:gd name="T48" fmla="*/ 51 w 271"/>
              <a:gd name="T49" fmla="*/ 190 h 461"/>
              <a:gd name="T50" fmla="*/ 51 w 271"/>
              <a:gd name="T51" fmla="*/ 290 h 461"/>
              <a:gd name="T52" fmla="*/ 56 w 271"/>
              <a:gd name="T53" fmla="*/ 295 h 461"/>
              <a:gd name="T54" fmla="*/ 60 w 271"/>
              <a:gd name="T55" fmla="*/ 290 h 461"/>
              <a:gd name="T56" fmla="*/ 60 w 271"/>
              <a:gd name="T57" fmla="*/ 34 h 461"/>
              <a:gd name="T58" fmla="*/ 85 w 271"/>
              <a:gd name="T59" fmla="*/ 9 h 461"/>
              <a:gd name="T60" fmla="*/ 110 w 271"/>
              <a:gd name="T61" fmla="*/ 34 h 461"/>
              <a:gd name="T62" fmla="*/ 110 w 271"/>
              <a:gd name="T63" fmla="*/ 187 h 461"/>
              <a:gd name="T64" fmla="*/ 115 w 271"/>
              <a:gd name="T65" fmla="*/ 191 h 461"/>
              <a:gd name="T66" fmla="*/ 119 w 271"/>
              <a:gd name="T67" fmla="*/ 187 h 461"/>
              <a:gd name="T68" fmla="*/ 119 w 271"/>
              <a:gd name="T69" fmla="*/ 128 h 461"/>
              <a:gd name="T70" fmla="*/ 137 w 271"/>
              <a:gd name="T71" fmla="*/ 121 h 461"/>
              <a:gd name="T72" fmla="*/ 162 w 271"/>
              <a:gd name="T73" fmla="*/ 146 h 461"/>
              <a:gd name="T74" fmla="*/ 162 w 271"/>
              <a:gd name="T75" fmla="*/ 160 h 461"/>
              <a:gd name="T76" fmla="*/ 162 w 271"/>
              <a:gd name="T77" fmla="*/ 161 h 461"/>
              <a:gd name="T78" fmla="*/ 162 w 271"/>
              <a:gd name="T79" fmla="*/ 202 h 461"/>
              <a:gd name="T80" fmla="*/ 166 w 271"/>
              <a:gd name="T81" fmla="*/ 207 h 461"/>
              <a:gd name="T82" fmla="*/ 171 w 271"/>
              <a:gd name="T83" fmla="*/ 202 h 461"/>
              <a:gd name="T84" fmla="*/ 171 w 271"/>
              <a:gd name="T85" fmla="*/ 163 h 461"/>
              <a:gd name="T86" fmla="*/ 187 w 271"/>
              <a:gd name="T87" fmla="*/ 157 h 461"/>
              <a:gd name="T88" fmla="*/ 211 w 271"/>
              <a:gd name="T89" fmla="*/ 182 h 461"/>
              <a:gd name="T90" fmla="*/ 211 w 271"/>
              <a:gd name="T91" fmla="*/ 197 h 461"/>
              <a:gd name="T92" fmla="*/ 211 w 271"/>
              <a:gd name="T93" fmla="*/ 197 h 461"/>
              <a:gd name="T94" fmla="*/ 211 w 271"/>
              <a:gd name="T95" fmla="*/ 219 h 461"/>
              <a:gd name="T96" fmla="*/ 216 w 271"/>
              <a:gd name="T97" fmla="*/ 224 h 461"/>
              <a:gd name="T98" fmla="*/ 221 w 271"/>
              <a:gd name="T99" fmla="*/ 219 h 461"/>
              <a:gd name="T100" fmla="*/ 221 w 271"/>
              <a:gd name="T101" fmla="*/ 199 h 461"/>
              <a:gd name="T102" fmla="*/ 237 w 271"/>
              <a:gd name="T103" fmla="*/ 193 h 461"/>
              <a:gd name="T104" fmla="*/ 262 w 271"/>
              <a:gd name="T105" fmla="*/ 218 h 461"/>
              <a:gd name="T106" fmla="*/ 262 w 271"/>
              <a:gd name="T107" fmla="*/ 325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71" h="461">
                <a:moveTo>
                  <a:pt x="237" y="184"/>
                </a:moveTo>
                <a:cubicBezTo>
                  <a:pt x="231" y="184"/>
                  <a:pt x="226" y="185"/>
                  <a:pt x="221" y="188"/>
                </a:cubicBezTo>
                <a:cubicBezTo>
                  <a:pt x="221" y="182"/>
                  <a:pt x="221" y="182"/>
                  <a:pt x="221" y="182"/>
                </a:cubicBezTo>
                <a:cubicBezTo>
                  <a:pt x="221" y="163"/>
                  <a:pt x="205" y="148"/>
                  <a:pt x="187" y="148"/>
                </a:cubicBezTo>
                <a:cubicBezTo>
                  <a:pt x="181" y="148"/>
                  <a:pt x="176" y="149"/>
                  <a:pt x="171" y="152"/>
                </a:cubicBezTo>
                <a:cubicBezTo>
                  <a:pt x="171" y="146"/>
                  <a:pt x="171" y="146"/>
                  <a:pt x="171" y="146"/>
                </a:cubicBezTo>
                <a:cubicBezTo>
                  <a:pt x="171" y="127"/>
                  <a:pt x="156" y="112"/>
                  <a:pt x="137" y="112"/>
                </a:cubicBezTo>
                <a:cubicBezTo>
                  <a:pt x="131" y="112"/>
                  <a:pt x="125" y="113"/>
                  <a:pt x="119" y="117"/>
                </a:cubicBezTo>
                <a:cubicBezTo>
                  <a:pt x="119" y="34"/>
                  <a:pt x="119" y="34"/>
                  <a:pt x="119" y="34"/>
                </a:cubicBezTo>
                <a:cubicBezTo>
                  <a:pt x="119" y="15"/>
                  <a:pt x="104" y="0"/>
                  <a:pt x="85" y="0"/>
                </a:cubicBezTo>
                <a:cubicBezTo>
                  <a:pt x="66" y="0"/>
                  <a:pt x="51" y="15"/>
                  <a:pt x="51" y="34"/>
                </a:cubicBezTo>
                <a:cubicBezTo>
                  <a:pt x="51" y="178"/>
                  <a:pt x="51" y="178"/>
                  <a:pt x="51" y="178"/>
                </a:cubicBezTo>
                <a:cubicBezTo>
                  <a:pt x="46" y="176"/>
                  <a:pt x="40" y="174"/>
                  <a:pt x="34" y="174"/>
                </a:cubicBezTo>
                <a:cubicBezTo>
                  <a:pt x="16" y="174"/>
                  <a:pt x="0" y="189"/>
                  <a:pt x="0" y="208"/>
                </a:cubicBezTo>
                <a:cubicBezTo>
                  <a:pt x="0" y="325"/>
                  <a:pt x="0" y="325"/>
                  <a:pt x="0" y="325"/>
                </a:cubicBezTo>
                <a:cubicBezTo>
                  <a:pt x="0" y="400"/>
                  <a:pt x="61" y="461"/>
                  <a:pt x="136" y="461"/>
                </a:cubicBezTo>
                <a:cubicBezTo>
                  <a:pt x="210" y="461"/>
                  <a:pt x="271" y="400"/>
                  <a:pt x="271" y="325"/>
                </a:cubicBezTo>
                <a:cubicBezTo>
                  <a:pt x="271" y="218"/>
                  <a:pt x="271" y="218"/>
                  <a:pt x="271" y="218"/>
                </a:cubicBezTo>
                <a:cubicBezTo>
                  <a:pt x="271" y="199"/>
                  <a:pt x="256" y="184"/>
                  <a:pt x="237" y="184"/>
                </a:cubicBezTo>
                <a:close/>
                <a:moveTo>
                  <a:pt x="262" y="325"/>
                </a:moveTo>
                <a:cubicBezTo>
                  <a:pt x="262" y="395"/>
                  <a:pt x="205" y="451"/>
                  <a:pt x="136" y="451"/>
                </a:cubicBezTo>
                <a:cubicBezTo>
                  <a:pt x="66" y="451"/>
                  <a:pt x="10" y="395"/>
                  <a:pt x="10" y="325"/>
                </a:cubicBezTo>
                <a:cubicBezTo>
                  <a:pt x="10" y="208"/>
                  <a:pt x="10" y="208"/>
                  <a:pt x="10" y="208"/>
                </a:cubicBezTo>
                <a:cubicBezTo>
                  <a:pt x="10" y="195"/>
                  <a:pt x="21" y="183"/>
                  <a:pt x="34" y="183"/>
                </a:cubicBezTo>
                <a:cubicBezTo>
                  <a:pt x="41" y="183"/>
                  <a:pt x="47" y="186"/>
                  <a:pt x="51" y="190"/>
                </a:cubicBezTo>
                <a:cubicBezTo>
                  <a:pt x="51" y="290"/>
                  <a:pt x="51" y="290"/>
                  <a:pt x="51" y="290"/>
                </a:cubicBezTo>
                <a:cubicBezTo>
                  <a:pt x="51" y="292"/>
                  <a:pt x="53" y="295"/>
                  <a:pt x="56" y="295"/>
                </a:cubicBezTo>
                <a:cubicBezTo>
                  <a:pt x="58" y="295"/>
                  <a:pt x="60" y="292"/>
                  <a:pt x="60" y="290"/>
                </a:cubicBezTo>
                <a:cubicBezTo>
                  <a:pt x="60" y="34"/>
                  <a:pt x="60" y="34"/>
                  <a:pt x="60" y="34"/>
                </a:cubicBezTo>
                <a:cubicBezTo>
                  <a:pt x="60" y="20"/>
                  <a:pt x="72" y="9"/>
                  <a:pt x="85" y="9"/>
                </a:cubicBezTo>
                <a:cubicBezTo>
                  <a:pt x="99" y="9"/>
                  <a:pt x="110" y="20"/>
                  <a:pt x="110" y="34"/>
                </a:cubicBezTo>
                <a:cubicBezTo>
                  <a:pt x="110" y="187"/>
                  <a:pt x="110" y="187"/>
                  <a:pt x="110" y="187"/>
                </a:cubicBezTo>
                <a:cubicBezTo>
                  <a:pt x="110" y="189"/>
                  <a:pt x="112" y="191"/>
                  <a:pt x="115" y="191"/>
                </a:cubicBezTo>
                <a:cubicBezTo>
                  <a:pt x="117" y="191"/>
                  <a:pt x="119" y="189"/>
                  <a:pt x="119" y="187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24" y="124"/>
                  <a:pt x="130" y="121"/>
                  <a:pt x="137" y="121"/>
                </a:cubicBezTo>
                <a:cubicBezTo>
                  <a:pt x="150" y="121"/>
                  <a:pt x="162" y="132"/>
                  <a:pt x="162" y="146"/>
                </a:cubicBezTo>
                <a:cubicBezTo>
                  <a:pt x="162" y="160"/>
                  <a:pt x="162" y="160"/>
                  <a:pt x="162" y="160"/>
                </a:cubicBezTo>
                <a:cubicBezTo>
                  <a:pt x="162" y="160"/>
                  <a:pt x="162" y="161"/>
                  <a:pt x="162" y="161"/>
                </a:cubicBezTo>
                <a:cubicBezTo>
                  <a:pt x="162" y="202"/>
                  <a:pt x="162" y="202"/>
                  <a:pt x="162" y="202"/>
                </a:cubicBezTo>
                <a:cubicBezTo>
                  <a:pt x="162" y="205"/>
                  <a:pt x="164" y="207"/>
                  <a:pt x="166" y="207"/>
                </a:cubicBezTo>
                <a:cubicBezTo>
                  <a:pt x="169" y="207"/>
                  <a:pt x="171" y="205"/>
                  <a:pt x="171" y="202"/>
                </a:cubicBezTo>
                <a:cubicBezTo>
                  <a:pt x="171" y="163"/>
                  <a:pt x="171" y="163"/>
                  <a:pt x="171" y="163"/>
                </a:cubicBezTo>
                <a:cubicBezTo>
                  <a:pt x="175" y="159"/>
                  <a:pt x="181" y="157"/>
                  <a:pt x="187" y="157"/>
                </a:cubicBezTo>
                <a:cubicBezTo>
                  <a:pt x="200" y="157"/>
                  <a:pt x="211" y="168"/>
                  <a:pt x="211" y="182"/>
                </a:cubicBezTo>
                <a:cubicBezTo>
                  <a:pt x="211" y="197"/>
                  <a:pt x="211" y="197"/>
                  <a:pt x="211" y="197"/>
                </a:cubicBezTo>
                <a:cubicBezTo>
                  <a:pt x="211" y="197"/>
                  <a:pt x="211" y="197"/>
                  <a:pt x="211" y="197"/>
                </a:cubicBezTo>
                <a:cubicBezTo>
                  <a:pt x="211" y="219"/>
                  <a:pt x="211" y="219"/>
                  <a:pt x="211" y="219"/>
                </a:cubicBezTo>
                <a:cubicBezTo>
                  <a:pt x="211" y="221"/>
                  <a:pt x="213" y="224"/>
                  <a:pt x="216" y="224"/>
                </a:cubicBezTo>
                <a:cubicBezTo>
                  <a:pt x="219" y="224"/>
                  <a:pt x="221" y="221"/>
                  <a:pt x="221" y="219"/>
                </a:cubicBezTo>
                <a:cubicBezTo>
                  <a:pt x="221" y="199"/>
                  <a:pt x="221" y="199"/>
                  <a:pt x="221" y="199"/>
                </a:cubicBezTo>
                <a:cubicBezTo>
                  <a:pt x="225" y="195"/>
                  <a:pt x="231" y="193"/>
                  <a:pt x="237" y="193"/>
                </a:cubicBezTo>
                <a:cubicBezTo>
                  <a:pt x="250" y="193"/>
                  <a:pt x="262" y="204"/>
                  <a:pt x="262" y="218"/>
                </a:cubicBezTo>
                <a:lnTo>
                  <a:pt x="262" y="325"/>
                </a:lnTo>
                <a:close/>
              </a:path>
            </a:pathLst>
          </a:custGeom>
          <a:solidFill>
            <a:srgbClr val="0070C0"/>
          </a:solidFill>
          <a:ln>
            <a:solidFill>
              <a:schemeClr val="tx1"/>
            </a:solidFill>
          </a:ln>
        </p:spPr>
        <p:txBody>
          <a:bodyPr vert="horz" wrap="square" lIns="76802" tIns="38401" rIns="76802" bIns="38401" numCol="1" anchor="t" anchorCtr="0" compatLnSpc="1">
            <a:prstTxWarp prst="textNoShape">
              <a:avLst/>
            </a:prstTxWarp>
          </a:bodyPr>
          <a:lstStyle/>
          <a:p>
            <a:pPr defTabSz="1024014"/>
            <a:endParaRPr lang="en-US" dirty="0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19" name="Oval 7">
            <a:extLst>
              <a:ext uri="{FF2B5EF4-FFF2-40B4-BE49-F238E27FC236}">
                <a16:creationId xmlns="" xmlns:a16="http://schemas.microsoft.com/office/drawing/2014/main" id="{64D0C24B-9D0C-48A9-8DC5-96988E50BC38}"/>
              </a:ext>
            </a:extLst>
          </p:cNvPr>
          <p:cNvSpPr/>
          <p:nvPr/>
        </p:nvSpPr>
        <p:spPr>
          <a:xfrm>
            <a:off x="5447929" y="1196752"/>
            <a:ext cx="1385387" cy="1007270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162580" tIns="81290" rIns="162580" bIns="81290" rtlCol="0" anchor="ctr"/>
          <a:lstStyle/>
          <a:p>
            <a:pPr algn="ctr"/>
            <a:endParaRPr lang="en-US" sz="2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val 7">
            <a:extLst>
              <a:ext uri="{FF2B5EF4-FFF2-40B4-BE49-F238E27FC236}">
                <a16:creationId xmlns="" xmlns:a16="http://schemas.microsoft.com/office/drawing/2014/main" id="{64D0C24B-9D0C-48A9-8DC5-96988E50BC38}"/>
              </a:ext>
            </a:extLst>
          </p:cNvPr>
          <p:cNvSpPr/>
          <p:nvPr/>
        </p:nvSpPr>
        <p:spPr>
          <a:xfrm>
            <a:off x="9360365" y="1700808"/>
            <a:ext cx="1385387" cy="1007270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162580" tIns="81290" rIns="162580" bIns="81290" rtlCol="0" anchor="ctr"/>
          <a:lstStyle/>
          <a:p>
            <a:pPr algn="ctr"/>
            <a:r>
              <a:rPr lang="ru-RU" sz="2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2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Freeform 136"/>
          <p:cNvSpPr>
            <a:spLocks noEditPoints="1"/>
          </p:cNvSpPr>
          <p:nvPr/>
        </p:nvSpPr>
        <p:spPr bwMode="auto">
          <a:xfrm>
            <a:off x="10992544" y="404664"/>
            <a:ext cx="576064" cy="392486"/>
          </a:xfrm>
          <a:custGeom>
            <a:avLst/>
            <a:gdLst>
              <a:gd name="T0" fmla="*/ 100 w 616"/>
              <a:gd name="T1" fmla="*/ 285 h 509"/>
              <a:gd name="T2" fmla="*/ 323 w 616"/>
              <a:gd name="T3" fmla="*/ 422 h 509"/>
              <a:gd name="T4" fmla="*/ 323 w 616"/>
              <a:gd name="T5" fmla="*/ 278 h 509"/>
              <a:gd name="T6" fmla="*/ 114 w 616"/>
              <a:gd name="T7" fmla="*/ 292 h 509"/>
              <a:gd name="T8" fmla="*/ 612 w 616"/>
              <a:gd name="T9" fmla="*/ 188 h 509"/>
              <a:gd name="T10" fmla="*/ 555 w 616"/>
              <a:gd name="T11" fmla="*/ 4 h 509"/>
              <a:gd name="T12" fmla="*/ 554 w 616"/>
              <a:gd name="T13" fmla="*/ 3 h 509"/>
              <a:gd name="T14" fmla="*/ 553 w 616"/>
              <a:gd name="T15" fmla="*/ 1 h 509"/>
              <a:gd name="T16" fmla="*/ 551 w 616"/>
              <a:gd name="T17" fmla="*/ 1 h 509"/>
              <a:gd name="T18" fmla="*/ 549 w 616"/>
              <a:gd name="T19" fmla="*/ 0 h 509"/>
              <a:gd name="T20" fmla="*/ 308 w 616"/>
              <a:gd name="T21" fmla="*/ 0 h 509"/>
              <a:gd name="T22" fmla="*/ 147 w 616"/>
              <a:gd name="T23" fmla="*/ 0 h 509"/>
              <a:gd name="T24" fmla="*/ 66 w 616"/>
              <a:gd name="T25" fmla="*/ 0 h 509"/>
              <a:gd name="T26" fmla="*/ 64 w 616"/>
              <a:gd name="T27" fmla="*/ 1 h 509"/>
              <a:gd name="T28" fmla="*/ 62 w 616"/>
              <a:gd name="T29" fmla="*/ 2 h 509"/>
              <a:gd name="T30" fmla="*/ 61 w 616"/>
              <a:gd name="T31" fmla="*/ 4 h 509"/>
              <a:gd name="T32" fmla="*/ 60 w 616"/>
              <a:gd name="T33" fmla="*/ 5 h 509"/>
              <a:gd name="T34" fmla="*/ 27 w 616"/>
              <a:gd name="T35" fmla="*/ 242 h 509"/>
              <a:gd name="T36" fmla="*/ 582 w 616"/>
              <a:gd name="T37" fmla="*/ 509 h 509"/>
              <a:gd name="T38" fmla="*/ 606 w 616"/>
              <a:gd name="T39" fmla="*/ 229 h 509"/>
              <a:gd name="T40" fmla="*/ 464 w 616"/>
              <a:gd name="T41" fmla="*/ 232 h 509"/>
              <a:gd name="T42" fmla="*/ 463 w 616"/>
              <a:gd name="T43" fmla="*/ 14 h 509"/>
              <a:gd name="T44" fmla="*/ 391 w 616"/>
              <a:gd name="T45" fmla="*/ 219 h 509"/>
              <a:gd name="T46" fmla="*/ 315 w 616"/>
              <a:gd name="T47" fmla="*/ 14 h 509"/>
              <a:gd name="T48" fmla="*/ 391 w 616"/>
              <a:gd name="T49" fmla="*/ 219 h 509"/>
              <a:gd name="T50" fmla="*/ 257 w 616"/>
              <a:gd name="T51" fmla="*/ 232 h 509"/>
              <a:gd name="T52" fmla="*/ 234 w 616"/>
              <a:gd name="T53" fmla="*/ 14 h 509"/>
              <a:gd name="T54" fmla="*/ 117 w 616"/>
              <a:gd name="T55" fmla="*/ 192 h 509"/>
              <a:gd name="T56" fmla="*/ 202 w 616"/>
              <a:gd name="T57" fmla="*/ 190 h 509"/>
              <a:gd name="T58" fmla="*/ 117 w 616"/>
              <a:gd name="T59" fmla="*/ 192 h 509"/>
              <a:gd name="T60" fmla="*/ 72 w 616"/>
              <a:gd name="T61" fmla="*/ 14 h 509"/>
              <a:gd name="T62" fmla="*/ 48 w 616"/>
              <a:gd name="T63" fmla="*/ 232 h 509"/>
              <a:gd name="T64" fmla="*/ 392 w 616"/>
              <a:gd name="T65" fmla="*/ 495 h 509"/>
              <a:gd name="T66" fmla="*/ 503 w 616"/>
              <a:gd name="T67" fmla="*/ 495 h 509"/>
              <a:gd name="T68" fmla="*/ 517 w 616"/>
              <a:gd name="T69" fmla="*/ 285 h 509"/>
              <a:gd name="T70" fmla="*/ 378 w 616"/>
              <a:gd name="T71" fmla="*/ 285 h 509"/>
              <a:gd name="T72" fmla="*/ 41 w 616"/>
              <a:gd name="T73" fmla="*/ 246 h 509"/>
              <a:gd name="T74" fmla="*/ 113 w 616"/>
              <a:gd name="T75" fmla="*/ 229 h 509"/>
              <a:gd name="T76" fmla="*/ 215 w 616"/>
              <a:gd name="T77" fmla="*/ 229 h 509"/>
              <a:gd name="T78" fmla="*/ 308 w 616"/>
              <a:gd name="T79" fmla="*/ 217 h 509"/>
              <a:gd name="T80" fmla="*/ 410 w 616"/>
              <a:gd name="T81" fmla="*/ 217 h 509"/>
              <a:gd name="T82" fmla="*/ 511 w 616"/>
              <a:gd name="T83" fmla="*/ 217 h 509"/>
              <a:gd name="T84" fmla="*/ 575 w 616"/>
              <a:gd name="T85" fmla="*/ 495 h 509"/>
              <a:gd name="T86" fmla="*/ 513 w 616"/>
              <a:gd name="T87" fmla="*/ 189 h 509"/>
              <a:gd name="T88" fmla="*/ 598 w 616"/>
              <a:gd name="T89" fmla="*/ 192 h 5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616" h="509">
                <a:moveTo>
                  <a:pt x="323" y="278"/>
                </a:moveTo>
                <a:cubicBezTo>
                  <a:pt x="107" y="278"/>
                  <a:pt x="107" y="278"/>
                  <a:pt x="107" y="278"/>
                </a:cubicBezTo>
                <a:cubicBezTo>
                  <a:pt x="104" y="278"/>
                  <a:pt x="100" y="282"/>
                  <a:pt x="100" y="285"/>
                </a:cubicBezTo>
                <a:cubicBezTo>
                  <a:pt x="100" y="415"/>
                  <a:pt x="100" y="415"/>
                  <a:pt x="100" y="415"/>
                </a:cubicBezTo>
                <a:cubicBezTo>
                  <a:pt x="100" y="419"/>
                  <a:pt x="104" y="422"/>
                  <a:pt x="107" y="422"/>
                </a:cubicBezTo>
                <a:cubicBezTo>
                  <a:pt x="323" y="422"/>
                  <a:pt x="323" y="422"/>
                  <a:pt x="323" y="422"/>
                </a:cubicBezTo>
                <a:cubicBezTo>
                  <a:pt x="327" y="422"/>
                  <a:pt x="330" y="419"/>
                  <a:pt x="330" y="415"/>
                </a:cubicBezTo>
                <a:cubicBezTo>
                  <a:pt x="330" y="285"/>
                  <a:pt x="330" y="285"/>
                  <a:pt x="330" y="285"/>
                </a:cubicBezTo>
                <a:cubicBezTo>
                  <a:pt x="330" y="282"/>
                  <a:pt x="327" y="278"/>
                  <a:pt x="323" y="278"/>
                </a:cubicBezTo>
                <a:close/>
                <a:moveTo>
                  <a:pt x="316" y="408"/>
                </a:moveTo>
                <a:cubicBezTo>
                  <a:pt x="114" y="408"/>
                  <a:pt x="114" y="408"/>
                  <a:pt x="114" y="408"/>
                </a:cubicBezTo>
                <a:cubicBezTo>
                  <a:pt x="114" y="292"/>
                  <a:pt x="114" y="292"/>
                  <a:pt x="114" y="292"/>
                </a:cubicBezTo>
                <a:cubicBezTo>
                  <a:pt x="316" y="292"/>
                  <a:pt x="316" y="292"/>
                  <a:pt x="316" y="292"/>
                </a:cubicBezTo>
                <a:lnTo>
                  <a:pt x="316" y="408"/>
                </a:lnTo>
                <a:close/>
                <a:moveTo>
                  <a:pt x="612" y="188"/>
                </a:moveTo>
                <a:cubicBezTo>
                  <a:pt x="556" y="5"/>
                  <a:pt x="556" y="5"/>
                  <a:pt x="556" y="5"/>
                </a:cubicBezTo>
                <a:cubicBezTo>
                  <a:pt x="556" y="5"/>
                  <a:pt x="556" y="5"/>
                  <a:pt x="556" y="5"/>
                </a:cubicBezTo>
                <a:cubicBezTo>
                  <a:pt x="556" y="5"/>
                  <a:pt x="555" y="4"/>
                  <a:pt x="555" y="4"/>
                </a:cubicBezTo>
                <a:cubicBezTo>
                  <a:pt x="555" y="4"/>
                  <a:pt x="555" y="4"/>
                  <a:pt x="555" y="4"/>
                </a:cubicBezTo>
                <a:cubicBezTo>
                  <a:pt x="555" y="3"/>
                  <a:pt x="555" y="3"/>
                  <a:pt x="555" y="3"/>
                </a:cubicBezTo>
                <a:cubicBezTo>
                  <a:pt x="555" y="3"/>
                  <a:pt x="554" y="3"/>
                  <a:pt x="554" y="3"/>
                </a:cubicBezTo>
                <a:cubicBezTo>
                  <a:pt x="554" y="2"/>
                  <a:pt x="554" y="2"/>
                  <a:pt x="554" y="2"/>
                </a:cubicBezTo>
                <a:cubicBezTo>
                  <a:pt x="554" y="2"/>
                  <a:pt x="553" y="2"/>
                  <a:pt x="553" y="2"/>
                </a:cubicBezTo>
                <a:cubicBezTo>
                  <a:pt x="553" y="2"/>
                  <a:pt x="553" y="1"/>
                  <a:pt x="553" y="1"/>
                </a:cubicBezTo>
                <a:cubicBezTo>
                  <a:pt x="552" y="1"/>
                  <a:pt x="552" y="1"/>
                  <a:pt x="552" y="1"/>
                </a:cubicBezTo>
                <a:cubicBezTo>
                  <a:pt x="552" y="1"/>
                  <a:pt x="552" y="1"/>
                  <a:pt x="551" y="1"/>
                </a:cubicBezTo>
                <a:cubicBezTo>
                  <a:pt x="551" y="1"/>
                  <a:pt x="551" y="1"/>
                  <a:pt x="551" y="1"/>
                </a:cubicBezTo>
                <a:cubicBezTo>
                  <a:pt x="551" y="0"/>
                  <a:pt x="550" y="0"/>
                  <a:pt x="550" y="0"/>
                </a:cubicBezTo>
                <a:cubicBezTo>
                  <a:pt x="550" y="0"/>
                  <a:pt x="550" y="0"/>
                  <a:pt x="549" y="0"/>
                </a:cubicBezTo>
                <a:cubicBezTo>
                  <a:pt x="549" y="0"/>
                  <a:pt x="549" y="0"/>
                  <a:pt x="549" y="0"/>
                </a:cubicBezTo>
                <a:cubicBezTo>
                  <a:pt x="469" y="0"/>
                  <a:pt x="469" y="0"/>
                  <a:pt x="469" y="0"/>
                </a:cubicBezTo>
                <a:cubicBezTo>
                  <a:pt x="469" y="0"/>
                  <a:pt x="469" y="0"/>
                  <a:pt x="469" y="0"/>
                </a:cubicBezTo>
                <a:cubicBezTo>
                  <a:pt x="308" y="0"/>
                  <a:pt x="308" y="0"/>
                  <a:pt x="308" y="0"/>
                </a:cubicBezTo>
                <a:cubicBezTo>
                  <a:pt x="308" y="0"/>
                  <a:pt x="308" y="0"/>
                  <a:pt x="30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7" y="0"/>
                  <a:pt x="66" y="0"/>
                  <a:pt x="66" y="0"/>
                </a:cubicBezTo>
                <a:cubicBezTo>
                  <a:pt x="66" y="0"/>
                  <a:pt x="66" y="0"/>
                  <a:pt x="65" y="1"/>
                </a:cubicBezTo>
                <a:cubicBezTo>
                  <a:pt x="65" y="1"/>
                  <a:pt x="65" y="1"/>
                  <a:pt x="65" y="1"/>
                </a:cubicBezTo>
                <a:cubicBezTo>
                  <a:pt x="65" y="1"/>
                  <a:pt x="64" y="1"/>
                  <a:pt x="64" y="1"/>
                </a:cubicBezTo>
                <a:cubicBezTo>
                  <a:pt x="64" y="1"/>
                  <a:pt x="64" y="1"/>
                  <a:pt x="64" y="1"/>
                </a:cubicBezTo>
                <a:cubicBezTo>
                  <a:pt x="63" y="1"/>
                  <a:pt x="63" y="2"/>
                  <a:pt x="63" y="2"/>
                </a:cubicBezTo>
                <a:cubicBezTo>
                  <a:pt x="63" y="2"/>
                  <a:pt x="63" y="2"/>
                  <a:pt x="62" y="2"/>
                </a:cubicBezTo>
                <a:cubicBezTo>
                  <a:pt x="62" y="2"/>
                  <a:pt x="62" y="2"/>
                  <a:pt x="62" y="3"/>
                </a:cubicBezTo>
                <a:cubicBezTo>
                  <a:pt x="62" y="3"/>
                  <a:pt x="62" y="3"/>
                  <a:pt x="62" y="3"/>
                </a:cubicBezTo>
                <a:cubicBezTo>
                  <a:pt x="61" y="3"/>
                  <a:pt x="61" y="3"/>
                  <a:pt x="61" y="4"/>
                </a:cubicBezTo>
                <a:cubicBezTo>
                  <a:pt x="61" y="4"/>
                  <a:pt x="61" y="4"/>
                  <a:pt x="61" y="4"/>
                </a:cubicBezTo>
                <a:cubicBezTo>
                  <a:pt x="61" y="4"/>
                  <a:pt x="61" y="5"/>
                  <a:pt x="61" y="5"/>
                </a:cubicBezTo>
                <a:cubicBezTo>
                  <a:pt x="61" y="5"/>
                  <a:pt x="60" y="5"/>
                  <a:pt x="60" y="5"/>
                </a:cubicBezTo>
                <a:cubicBezTo>
                  <a:pt x="5" y="188"/>
                  <a:pt x="5" y="188"/>
                  <a:pt x="5" y="188"/>
                </a:cubicBezTo>
                <a:cubicBezTo>
                  <a:pt x="0" y="203"/>
                  <a:pt x="2" y="218"/>
                  <a:pt x="10" y="229"/>
                </a:cubicBezTo>
                <a:cubicBezTo>
                  <a:pt x="15" y="235"/>
                  <a:pt x="20" y="239"/>
                  <a:pt x="27" y="242"/>
                </a:cubicBezTo>
                <a:cubicBezTo>
                  <a:pt x="27" y="502"/>
                  <a:pt x="27" y="502"/>
                  <a:pt x="27" y="502"/>
                </a:cubicBezTo>
                <a:cubicBezTo>
                  <a:pt x="27" y="506"/>
                  <a:pt x="30" y="509"/>
                  <a:pt x="34" y="509"/>
                </a:cubicBezTo>
                <a:cubicBezTo>
                  <a:pt x="582" y="509"/>
                  <a:pt x="582" y="509"/>
                  <a:pt x="582" y="509"/>
                </a:cubicBezTo>
                <a:cubicBezTo>
                  <a:pt x="586" y="509"/>
                  <a:pt x="589" y="506"/>
                  <a:pt x="589" y="502"/>
                </a:cubicBezTo>
                <a:cubicBezTo>
                  <a:pt x="589" y="242"/>
                  <a:pt x="589" y="242"/>
                  <a:pt x="589" y="242"/>
                </a:cubicBezTo>
                <a:cubicBezTo>
                  <a:pt x="596" y="239"/>
                  <a:pt x="602" y="235"/>
                  <a:pt x="606" y="229"/>
                </a:cubicBezTo>
                <a:cubicBezTo>
                  <a:pt x="614" y="218"/>
                  <a:pt x="616" y="203"/>
                  <a:pt x="612" y="188"/>
                </a:cubicBezTo>
                <a:close/>
                <a:moveTo>
                  <a:pt x="493" y="220"/>
                </a:moveTo>
                <a:cubicBezTo>
                  <a:pt x="486" y="228"/>
                  <a:pt x="476" y="232"/>
                  <a:pt x="464" y="232"/>
                </a:cubicBezTo>
                <a:cubicBezTo>
                  <a:pt x="439" y="232"/>
                  <a:pt x="417" y="213"/>
                  <a:pt x="414" y="190"/>
                </a:cubicBezTo>
                <a:cubicBezTo>
                  <a:pt x="396" y="14"/>
                  <a:pt x="396" y="14"/>
                  <a:pt x="396" y="14"/>
                </a:cubicBezTo>
                <a:cubicBezTo>
                  <a:pt x="463" y="14"/>
                  <a:pt x="463" y="14"/>
                  <a:pt x="463" y="14"/>
                </a:cubicBezTo>
                <a:cubicBezTo>
                  <a:pt x="499" y="192"/>
                  <a:pt x="499" y="192"/>
                  <a:pt x="499" y="192"/>
                </a:cubicBezTo>
                <a:cubicBezTo>
                  <a:pt x="501" y="202"/>
                  <a:pt x="499" y="212"/>
                  <a:pt x="493" y="220"/>
                </a:cubicBezTo>
                <a:close/>
                <a:moveTo>
                  <a:pt x="391" y="219"/>
                </a:moveTo>
                <a:cubicBezTo>
                  <a:pt x="383" y="228"/>
                  <a:pt x="373" y="232"/>
                  <a:pt x="360" y="232"/>
                </a:cubicBezTo>
                <a:cubicBezTo>
                  <a:pt x="336" y="232"/>
                  <a:pt x="315" y="213"/>
                  <a:pt x="315" y="190"/>
                </a:cubicBezTo>
                <a:cubicBezTo>
                  <a:pt x="315" y="14"/>
                  <a:pt x="315" y="14"/>
                  <a:pt x="315" y="14"/>
                </a:cubicBezTo>
                <a:cubicBezTo>
                  <a:pt x="382" y="14"/>
                  <a:pt x="382" y="14"/>
                  <a:pt x="382" y="14"/>
                </a:cubicBezTo>
                <a:cubicBezTo>
                  <a:pt x="400" y="191"/>
                  <a:pt x="400" y="191"/>
                  <a:pt x="400" y="191"/>
                </a:cubicBezTo>
                <a:cubicBezTo>
                  <a:pt x="401" y="201"/>
                  <a:pt x="398" y="211"/>
                  <a:pt x="391" y="219"/>
                </a:cubicBezTo>
                <a:close/>
                <a:moveTo>
                  <a:pt x="301" y="190"/>
                </a:moveTo>
                <a:cubicBezTo>
                  <a:pt x="301" y="201"/>
                  <a:pt x="297" y="212"/>
                  <a:pt x="288" y="220"/>
                </a:cubicBezTo>
                <a:cubicBezTo>
                  <a:pt x="280" y="228"/>
                  <a:pt x="269" y="232"/>
                  <a:pt x="257" y="232"/>
                </a:cubicBezTo>
                <a:cubicBezTo>
                  <a:pt x="244" y="232"/>
                  <a:pt x="233" y="228"/>
                  <a:pt x="226" y="219"/>
                </a:cubicBezTo>
                <a:cubicBezTo>
                  <a:pt x="219" y="211"/>
                  <a:pt x="216" y="201"/>
                  <a:pt x="217" y="191"/>
                </a:cubicBezTo>
                <a:cubicBezTo>
                  <a:pt x="234" y="14"/>
                  <a:pt x="234" y="14"/>
                  <a:pt x="234" y="14"/>
                </a:cubicBezTo>
                <a:cubicBezTo>
                  <a:pt x="301" y="14"/>
                  <a:pt x="301" y="14"/>
                  <a:pt x="301" y="14"/>
                </a:cubicBezTo>
                <a:lnTo>
                  <a:pt x="301" y="190"/>
                </a:lnTo>
                <a:close/>
                <a:moveTo>
                  <a:pt x="117" y="192"/>
                </a:moveTo>
                <a:cubicBezTo>
                  <a:pt x="153" y="14"/>
                  <a:pt x="153" y="14"/>
                  <a:pt x="153" y="14"/>
                </a:cubicBezTo>
                <a:cubicBezTo>
                  <a:pt x="220" y="14"/>
                  <a:pt x="220" y="14"/>
                  <a:pt x="220" y="14"/>
                </a:cubicBezTo>
                <a:cubicBezTo>
                  <a:pt x="202" y="190"/>
                  <a:pt x="202" y="190"/>
                  <a:pt x="202" y="190"/>
                </a:cubicBezTo>
                <a:cubicBezTo>
                  <a:pt x="200" y="213"/>
                  <a:pt x="177" y="232"/>
                  <a:pt x="152" y="232"/>
                </a:cubicBezTo>
                <a:cubicBezTo>
                  <a:pt x="140" y="232"/>
                  <a:pt x="130" y="228"/>
                  <a:pt x="123" y="220"/>
                </a:cubicBezTo>
                <a:cubicBezTo>
                  <a:pt x="117" y="212"/>
                  <a:pt x="115" y="202"/>
                  <a:pt x="117" y="192"/>
                </a:cubicBezTo>
                <a:close/>
                <a:moveTo>
                  <a:pt x="22" y="220"/>
                </a:moveTo>
                <a:cubicBezTo>
                  <a:pt x="16" y="213"/>
                  <a:pt x="15" y="203"/>
                  <a:pt x="18" y="192"/>
                </a:cubicBezTo>
                <a:cubicBezTo>
                  <a:pt x="72" y="14"/>
                  <a:pt x="72" y="14"/>
                  <a:pt x="72" y="14"/>
                </a:cubicBezTo>
                <a:cubicBezTo>
                  <a:pt x="139" y="14"/>
                  <a:pt x="139" y="14"/>
                  <a:pt x="139" y="14"/>
                </a:cubicBezTo>
                <a:cubicBezTo>
                  <a:pt x="103" y="189"/>
                  <a:pt x="103" y="189"/>
                  <a:pt x="103" y="189"/>
                </a:cubicBezTo>
                <a:cubicBezTo>
                  <a:pt x="99" y="212"/>
                  <a:pt x="73" y="232"/>
                  <a:pt x="48" y="232"/>
                </a:cubicBezTo>
                <a:cubicBezTo>
                  <a:pt x="37" y="232"/>
                  <a:pt x="27" y="228"/>
                  <a:pt x="22" y="220"/>
                </a:cubicBezTo>
                <a:close/>
                <a:moveTo>
                  <a:pt x="503" y="495"/>
                </a:moveTo>
                <a:cubicBezTo>
                  <a:pt x="392" y="495"/>
                  <a:pt x="392" y="495"/>
                  <a:pt x="392" y="495"/>
                </a:cubicBezTo>
                <a:cubicBezTo>
                  <a:pt x="392" y="292"/>
                  <a:pt x="392" y="292"/>
                  <a:pt x="392" y="292"/>
                </a:cubicBezTo>
                <a:cubicBezTo>
                  <a:pt x="503" y="292"/>
                  <a:pt x="503" y="292"/>
                  <a:pt x="503" y="292"/>
                </a:cubicBezTo>
                <a:lnTo>
                  <a:pt x="503" y="495"/>
                </a:lnTo>
                <a:close/>
                <a:moveTo>
                  <a:pt x="575" y="495"/>
                </a:moveTo>
                <a:cubicBezTo>
                  <a:pt x="517" y="495"/>
                  <a:pt x="517" y="495"/>
                  <a:pt x="517" y="495"/>
                </a:cubicBezTo>
                <a:cubicBezTo>
                  <a:pt x="517" y="285"/>
                  <a:pt x="517" y="285"/>
                  <a:pt x="517" y="285"/>
                </a:cubicBezTo>
                <a:cubicBezTo>
                  <a:pt x="517" y="282"/>
                  <a:pt x="514" y="278"/>
                  <a:pt x="510" y="278"/>
                </a:cubicBezTo>
                <a:cubicBezTo>
                  <a:pt x="385" y="278"/>
                  <a:pt x="385" y="278"/>
                  <a:pt x="385" y="278"/>
                </a:cubicBezTo>
                <a:cubicBezTo>
                  <a:pt x="381" y="278"/>
                  <a:pt x="378" y="282"/>
                  <a:pt x="378" y="285"/>
                </a:cubicBezTo>
                <a:cubicBezTo>
                  <a:pt x="378" y="495"/>
                  <a:pt x="378" y="495"/>
                  <a:pt x="378" y="495"/>
                </a:cubicBezTo>
                <a:cubicBezTo>
                  <a:pt x="41" y="495"/>
                  <a:pt x="41" y="495"/>
                  <a:pt x="41" y="495"/>
                </a:cubicBezTo>
                <a:cubicBezTo>
                  <a:pt x="41" y="246"/>
                  <a:pt x="41" y="246"/>
                  <a:pt x="41" y="246"/>
                </a:cubicBezTo>
                <a:cubicBezTo>
                  <a:pt x="43" y="246"/>
                  <a:pt x="46" y="246"/>
                  <a:pt x="48" y="246"/>
                </a:cubicBezTo>
                <a:cubicBezTo>
                  <a:pt x="71" y="246"/>
                  <a:pt x="92" y="234"/>
                  <a:pt x="106" y="217"/>
                </a:cubicBezTo>
                <a:cubicBezTo>
                  <a:pt x="107" y="221"/>
                  <a:pt x="110" y="225"/>
                  <a:pt x="113" y="229"/>
                </a:cubicBezTo>
                <a:cubicBezTo>
                  <a:pt x="122" y="240"/>
                  <a:pt x="136" y="246"/>
                  <a:pt x="152" y="246"/>
                </a:cubicBezTo>
                <a:cubicBezTo>
                  <a:pt x="175" y="246"/>
                  <a:pt x="196" y="234"/>
                  <a:pt x="207" y="216"/>
                </a:cubicBezTo>
                <a:cubicBezTo>
                  <a:pt x="209" y="221"/>
                  <a:pt x="212" y="225"/>
                  <a:pt x="215" y="229"/>
                </a:cubicBezTo>
                <a:cubicBezTo>
                  <a:pt x="226" y="240"/>
                  <a:pt x="241" y="246"/>
                  <a:pt x="257" y="246"/>
                </a:cubicBezTo>
                <a:cubicBezTo>
                  <a:pt x="272" y="246"/>
                  <a:pt x="287" y="240"/>
                  <a:pt x="298" y="230"/>
                </a:cubicBezTo>
                <a:cubicBezTo>
                  <a:pt x="302" y="226"/>
                  <a:pt x="306" y="221"/>
                  <a:pt x="308" y="217"/>
                </a:cubicBezTo>
                <a:cubicBezTo>
                  <a:pt x="318" y="234"/>
                  <a:pt x="338" y="246"/>
                  <a:pt x="360" y="246"/>
                </a:cubicBezTo>
                <a:cubicBezTo>
                  <a:pt x="376" y="246"/>
                  <a:pt x="391" y="240"/>
                  <a:pt x="401" y="229"/>
                </a:cubicBezTo>
                <a:cubicBezTo>
                  <a:pt x="405" y="225"/>
                  <a:pt x="407" y="221"/>
                  <a:pt x="410" y="217"/>
                </a:cubicBezTo>
                <a:cubicBezTo>
                  <a:pt x="421" y="234"/>
                  <a:pt x="442" y="246"/>
                  <a:pt x="464" y="246"/>
                </a:cubicBezTo>
                <a:cubicBezTo>
                  <a:pt x="480" y="246"/>
                  <a:pt x="495" y="240"/>
                  <a:pt x="504" y="229"/>
                </a:cubicBezTo>
                <a:cubicBezTo>
                  <a:pt x="507" y="225"/>
                  <a:pt x="509" y="221"/>
                  <a:pt x="511" y="217"/>
                </a:cubicBezTo>
                <a:cubicBezTo>
                  <a:pt x="524" y="234"/>
                  <a:pt x="546" y="246"/>
                  <a:pt x="568" y="246"/>
                </a:cubicBezTo>
                <a:cubicBezTo>
                  <a:pt x="570" y="246"/>
                  <a:pt x="573" y="246"/>
                  <a:pt x="575" y="246"/>
                </a:cubicBezTo>
                <a:lnTo>
                  <a:pt x="575" y="495"/>
                </a:lnTo>
                <a:close/>
                <a:moveTo>
                  <a:pt x="595" y="220"/>
                </a:moveTo>
                <a:cubicBezTo>
                  <a:pt x="589" y="228"/>
                  <a:pt x="579" y="232"/>
                  <a:pt x="568" y="232"/>
                </a:cubicBezTo>
                <a:cubicBezTo>
                  <a:pt x="543" y="232"/>
                  <a:pt x="518" y="212"/>
                  <a:pt x="513" y="189"/>
                </a:cubicBezTo>
                <a:cubicBezTo>
                  <a:pt x="477" y="14"/>
                  <a:pt x="477" y="14"/>
                  <a:pt x="477" y="14"/>
                </a:cubicBezTo>
                <a:cubicBezTo>
                  <a:pt x="544" y="14"/>
                  <a:pt x="544" y="14"/>
                  <a:pt x="544" y="14"/>
                </a:cubicBezTo>
                <a:cubicBezTo>
                  <a:pt x="598" y="192"/>
                  <a:pt x="598" y="192"/>
                  <a:pt x="598" y="192"/>
                </a:cubicBezTo>
                <a:cubicBezTo>
                  <a:pt x="601" y="203"/>
                  <a:pt x="600" y="213"/>
                  <a:pt x="595" y="220"/>
                </a:cubicBezTo>
                <a:close/>
              </a:path>
            </a:pathLst>
          </a:custGeom>
          <a:solidFill>
            <a:srgbClr val="0070C0"/>
          </a:solidFill>
          <a:ln>
            <a:solidFill>
              <a:schemeClr val="tx1"/>
            </a:solidFill>
          </a:ln>
        </p:spPr>
        <p:txBody>
          <a:bodyPr vert="horz" wrap="square" lIns="43196" tIns="21598" rIns="43196" bIns="21598" numCol="1" anchor="t" anchorCtr="0" compatLnSpc="1">
            <a:prstTxWarp prst="textNoShape">
              <a:avLst/>
            </a:prstTxWarp>
          </a:bodyPr>
          <a:lstStyle/>
          <a:p>
            <a:pPr defTabSz="575936"/>
            <a:endParaRPr lang="en-US">
              <a:solidFill>
                <a:srgbClr val="FFFFFF"/>
              </a:solidFill>
              <a:latin typeface="Open Sans Light"/>
            </a:endParaRPr>
          </a:p>
        </p:txBody>
      </p:sp>
      <p:grpSp>
        <p:nvGrpSpPr>
          <p:cNvPr id="4" name="Group 9253"/>
          <p:cNvGrpSpPr/>
          <p:nvPr/>
        </p:nvGrpSpPr>
        <p:grpSpPr>
          <a:xfrm>
            <a:off x="1583500" y="1700808"/>
            <a:ext cx="1344149" cy="1080120"/>
            <a:chOff x="4556125" y="2476500"/>
            <a:chExt cx="949325" cy="949325"/>
          </a:xfrm>
          <a:solidFill>
            <a:srgbClr val="0070C0"/>
          </a:solidFill>
        </p:grpSpPr>
        <p:sp>
          <p:nvSpPr>
            <p:cNvPr id="22" name="Oval 8"/>
            <p:cNvSpPr>
              <a:spLocks noChangeArrowheads="1"/>
            </p:cNvSpPr>
            <p:nvPr/>
          </p:nvSpPr>
          <p:spPr bwMode="auto">
            <a:xfrm>
              <a:off x="4556125" y="2476500"/>
              <a:ext cx="949325" cy="949325"/>
            </a:xfrm>
            <a:prstGeom prst="ellips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43196" tIns="21598" rIns="43196" bIns="21598" numCol="1" anchor="t" anchorCtr="0" compatLnSpc="1">
              <a:prstTxWarp prst="textNoShape">
                <a:avLst/>
              </a:prstTxWarp>
            </a:bodyPr>
            <a:lstStyle/>
            <a:p>
              <a:pPr defTabSz="575936"/>
              <a:endParaRPr lang="en-US">
                <a:solidFill>
                  <a:srgbClr val="FFFFFF"/>
                </a:solidFill>
                <a:latin typeface="Open Sans Light"/>
              </a:endParaRPr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auto">
            <a:xfrm>
              <a:off x="4768850" y="2697163"/>
              <a:ext cx="523875" cy="508000"/>
            </a:xfrm>
            <a:custGeom>
              <a:avLst/>
              <a:gdLst>
                <a:gd name="T0" fmla="*/ 537 w 587"/>
                <a:gd name="T1" fmla="*/ 74 h 569"/>
                <a:gd name="T2" fmla="*/ 530 w 587"/>
                <a:gd name="T3" fmla="*/ 0 h 569"/>
                <a:gd name="T4" fmla="*/ 293 w 587"/>
                <a:gd name="T5" fmla="*/ 71 h 569"/>
                <a:gd name="T6" fmla="*/ 56 w 587"/>
                <a:gd name="T7" fmla="*/ 0 h 569"/>
                <a:gd name="T8" fmla="*/ 49 w 587"/>
                <a:gd name="T9" fmla="*/ 74 h 569"/>
                <a:gd name="T10" fmla="*/ 0 w 587"/>
                <a:gd name="T11" fmla="*/ 102 h 569"/>
                <a:gd name="T12" fmla="*/ 28 w 587"/>
                <a:gd name="T13" fmla="*/ 537 h 569"/>
                <a:gd name="T14" fmla="*/ 293 w 587"/>
                <a:gd name="T15" fmla="*/ 569 h 569"/>
                <a:gd name="T16" fmla="*/ 558 w 587"/>
                <a:gd name="T17" fmla="*/ 537 h 569"/>
                <a:gd name="T18" fmla="*/ 587 w 587"/>
                <a:gd name="T19" fmla="*/ 102 h 569"/>
                <a:gd name="T20" fmla="*/ 523 w 587"/>
                <a:gd name="T21" fmla="*/ 14 h 569"/>
                <a:gd name="T22" fmla="*/ 516 w 587"/>
                <a:gd name="T23" fmla="*/ 439 h 569"/>
                <a:gd name="T24" fmla="*/ 300 w 587"/>
                <a:gd name="T25" fmla="*/ 83 h 569"/>
                <a:gd name="T26" fmla="*/ 523 w 587"/>
                <a:gd name="T27" fmla="*/ 14 h 569"/>
                <a:gd name="T28" fmla="*/ 71 w 587"/>
                <a:gd name="T29" fmla="*/ 14 h 569"/>
                <a:gd name="T30" fmla="*/ 286 w 587"/>
                <a:gd name="T31" fmla="*/ 479 h 569"/>
                <a:gd name="T32" fmla="*/ 63 w 587"/>
                <a:gd name="T33" fmla="*/ 439 h 569"/>
                <a:gd name="T34" fmla="*/ 573 w 587"/>
                <a:gd name="T35" fmla="*/ 508 h 569"/>
                <a:gd name="T36" fmla="*/ 353 w 587"/>
                <a:gd name="T37" fmla="*/ 523 h 569"/>
                <a:gd name="T38" fmla="*/ 293 w 587"/>
                <a:gd name="T39" fmla="*/ 555 h 569"/>
                <a:gd name="T40" fmla="*/ 234 w 587"/>
                <a:gd name="T41" fmla="*/ 523 h 569"/>
                <a:gd name="T42" fmla="*/ 14 w 587"/>
                <a:gd name="T43" fmla="*/ 508 h 569"/>
                <a:gd name="T44" fmla="*/ 28 w 587"/>
                <a:gd name="T45" fmla="*/ 88 h 569"/>
                <a:gd name="T46" fmla="*/ 49 w 587"/>
                <a:gd name="T47" fmla="*/ 446 h 569"/>
                <a:gd name="T48" fmla="*/ 71 w 587"/>
                <a:gd name="T49" fmla="*/ 453 h 569"/>
                <a:gd name="T50" fmla="*/ 289 w 587"/>
                <a:gd name="T51" fmla="*/ 498 h 569"/>
                <a:gd name="T52" fmla="*/ 291 w 587"/>
                <a:gd name="T53" fmla="*/ 498 h 569"/>
                <a:gd name="T54" fmla="*/ 293 w 587"/>
                <a:gd name="T55" fmla="*/ 499 h 569"/>
                <a:gd name="T56" fmla="*/ 296 w 587"/>
                <a:gd name="T57" fmla="*/ 498 h 569"/>
                <a:gd name="T58" fmla="*/ 297 w 587"/>
                <a:gd name="T59" fmla="*/ 498 h 569"/>
                <a:gd name="T60" fmla="*/ 516 w 587"/>
                <a:gd name="T61" fmla="*/ 453 h 569"/>
                <a:gd name="T62" fmla="*/ 537 w 587"/>
                <a:gd name="T63" fmla="*/ 446 h 569"/>
                <a:gd name="T64" fmla="*/ 558 w 587"/>
                <a:gd name="T65" fmla="*/ 88 h 569"/>
                <a:gd name="T66" fmla="*/ 573 w 587"/>
                <a:gd name="T67" fmla="*/ 508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87" h="569">
                  <a:moveTo>
                    <a:pt x="558" y="74"/>
                  </a:moveTo>
                  <a:cubicBezTo>
                    <a:pt x="537" y="74"/>
                    <a:pt x="537" y="74"/>
                    <a:pt x="537" y="74"/>
                  </a:cubicBezTo>
                  <a:cubicBezTo>
                    <a:pt x="537" y="7"/>
                    <a:pt x="537" y="7"/>
                    <a:pt x="537" y="7"/>
                  </a:cubicBezTo>
                  <a:cubicBezTo>
                    <a:pt x="537" y="3"/>
                    <a:pt x="534" y="0"/>
                    <a:pt x="530" y="0"/>
                  </a:cubicBezTo>
                  <a:cubicBezTo>
                    <a:pt x="516" y="0"/>
                    <a:pt x="516" y="0"/>
                    <a:pt x="516" y="0"/>
                  </a:cubicBezTo>
                  <a:cubicBezTo>
                    <a:pt x="462" y="0"/>
                    <a:pt x="364" y="0"/>
                    <a:pt x="293" y="71"/>
                  </a:cubicBezTo>
                  <a:cubicBezTo>
                    <a:pt x="222" y="0"/>
                    <a:pt x="124" y="0"/>
                    <a:pt x="7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2" y="0"/>
                    <a:pt x="49" y="3"/>
                    <a:pt x="49" y="7"/>
                  </a:cubicBezTo>
                  <a:cubicBezTo>
                    <a:pt x="49" y="74"/>
                    <a:pt x="49" y="74"/>
                    <a:pt x="49" y="74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12" y="74"/>
                    <a:pt x="0" y="86"/>
                    <a:pt x="0" y="102"/>
                  </a:cubicBezTo>
                  <a:cubicBezTo>
                    <a:pt x="0" y="508"/>
                    <a:pt x="0" y="508"/>
                    <a:pt x="0" y="508"/>
                  </a:cubicBezTo>
                  <a:cubicBezTo>
                    <a:pt x="0" y="524"/>
                    <a:pt x="12" y="537"/>
                    <a:pt x="28" y="537"/>
                  </a:cubicBezTo>
                  <a:cubicBezTo>
                    <a:pt x="230" y="537"/>
                    <a:pt x="230" y="537"/>
                    <a:pt x="230" y="537"/>
                  </a:cubicBezTo>
                  <a:cubicBezTo>
                    <a:pt x="242" y="556"/>
                    <a:pt x="267" y="569"/>
                    <a:pt x="293" y="569"/>
                  </a:cubicBezTo>
                  <a:cubicBezTo>
                    <a:pt x="320" y="569"/>
                    <a:pt x="344" y="556"/>
                    <a:pt x="357" y="537"/>
                  </a:cubicBezTo>
                  <a:cubicBezTo>
                    <a:pt x="558" y="537"/>
                    <a:pt x="558" y="537"/>
                    <a:pt x="558" y="537"/>
                  </a:cubicBezTo>
                  <a:cubicBezTo>
                    <a:pt x="574" y="537"/>
                    <a:pt x="587" y="524"/>
                    <a:pt x="587" y="508"/>
                  </a:cubicBezTo>
                  <a:cubicBezTo>
                    <a:pt x="587" y="102"/>
                    <a:pt x="587" y="102"/>
                    <a:pt x="587" y="102"/>
                  </a:cubicBezTo>
                  <a:cubicBezTo>
                    <a:pt x="587" y="86"/>
                    <a:pt x="574" y="74"/>
                    <a:pt x="558" y="74"/>
                  </a:cubicBezTo>
                  <a:close/>
                  <a:moveTo>
                    <a:pt x="523" y="14"/>
                  </a:moveTo>
                  <a:cubicBezTo>
                    <a:pt x="523" y="439"/>
                    <a:pt x="523" y="439"/>
                    <a:pt x="523" y="439"/>
                  </a:cubicBezTo>
                  <a:cubicBezTo>
                    <a:pt x="516" y="439"/>
                    <a:pt x="516" y="439"/>
                    <a:pt x="516" y="439"/>
                  </a:cubicBezTo>
                  <a:cubicBezTo>
                    <a:pt x="464" y="439"/>
                    <a:pt x="370" y="439"/>
                    <a:pt x="300" y="479"/>
                  </a:cubicBezTo>
                  <a:cubicBezTo>
                    <a:pt x="300" y="83"/>
                    <a:pt x="300" y="83"/>
                    <a:pt x="300" y="83"/>
                  </a:cubicBezTo>
                  <a:cubicBezTo>
                    <a:pt x="367" y="14"/>
                    <a:pt x="463" y="14"/>
                    <a:pt x="516" y="14"/>
                  </a:cubicBezTo>
                  <a:lnTo>
                    <a:pt x="523" y="14"/>
                  </a:lnTo>
                  <a:close/>
                  <a:moveTo>
                    <a:pt x="63" y="14"/>
                  </a:moveTo>
                  <a:cubicBezTo>
                    <a:pt x="71" y="14"/>
                    <a:pt x="71" y="14"/>
                    <a:pt x="71" y="14"/>
                  </a:cubicBezTo>
                  <a:cubicBezTo>
                    <a:pt x="123" y="14"/>
                    <a:pt x="219" y="14"/>
                    <a:pt x="286" y="83"/>
                  </a:cubicBezTo>
                  <a:cubicBezTo>
                    <a:pt x="286" y="479"/>
                    <a:pt x="286" y="479"/>
                    <a:pt x="286" y="479"/>
                  </a:cubicBezTo>
                  <a:cubicBezTo>
                    <a:pt x="216" y="439"/>
                    <a:pt x="122" y="439"/>
                    <a:pt x="71" y="439"/>
                  </a:cubicBezTo>
                  <a:cubicBezTo>
                    <a:pt x="63" y="439"/>
                    <a:pt x="63" y="439"/>
                    <a:pt x="63" y="439"/>
                  </a:cubicBezTo>
                  <a:lnTo>
                    <a:pt x="63" y="14"/>
                  </a:lnTo>
                  <a:close/>
                  <a:moveTo>
                    <a:pt x="573" y="508"/>
                  </a:moveTo>
                  <a:cubicBezTo>
                    <a:pt x="573" y="516"/>
                    <a:pt x="566" y="523"/>
                    <a:pt x="558" y="523"/>
                  </a:cubicBezTo>
                  <a:cubicBezTo>
                    <a:pt x="353" y="523"/>
                    <a:pt x="353" y="523"/>
                    <a:pt x="353" y="523"/>
                  </a:cubicBezTo>
                  <a:cubicBezTo>
                    <a:pt x="350" y="523"/>
                    <a:pt x="348" y="524"/>
                    <a:pt x="346" y="526"/>
                  </a:cubicBezTo>
                  <a:cubicBezTo>
                    <a:pt x="337" y="544"/>
                    <a:pt x="316" y="555"/>
                    <a:pt x="293" y="555"/>
                  </a:cubicBezTo>
                  <a:cubicBezTo>
                    <a:pt x="270" y="555"/>
                    <a:pt x="249" y="544"/>
                    <a:pt x="240" y="526"/>
                  </a:cubicBezTo>
                  <a:cubicBezTo>
                    <a:pt x="239" y="524"/>
                    <a:pt x="236" y="523"/>
                    <a:pt x="234" y="523"/>
                  </a:cubicBezTo>
                  <a:cubicBezTo>
                    <a:pt x="28" y="523"/>
                    <a:pt x="28" y="523"/>
                    <a:pt x="28" y="523"/>
                  </a:cubicBezTo>
                  <a:cubicBezTo>
                    <a:pt x="20" y="523"/>
                    <a:pt x="14" y="516"/>
                    <a:pt x="14" y="508"/>
                  </a:cubicBezTo>
                  <a:cubicBezTo>
                    <a:pt x="14" y="102"/>
                    <a:pt x="14" y="102"/>
                    <a:pt x="14" y="102"/>
                  </a:cubicBezTo>
                  <a:cubicBezTo>
                    <a:pt x="14" y="94"/>
                    <a:pt x="20" y="88"/>
                    <a:pt x="28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9" y="446"/>
                    <a:pt x="49" y="446"/>
                    <a:pt x="49" y="446"/>
                  </a:cubicBezTo>
                  <a:cubicBezTo>
                    <a:pt x="49" y="450"/>
                    <a:pt x="52" y="453"/>
                    <a:pt x="56" y="453"/>
                  </a:cubicBezTo>
                  <a:cubicBezTo>
                    <a:pt x="71" y="453"/>
                    <a:pt x="71" y="453"/>
                    <a:pt x="71" y="453"/>
                  </a:cubicBezTo>
                  <a:cubicBezTo>
                    <a:pt x="123" y="453"/>
                    <a:pt x="222" y="453"/>
                    <a:pt x="289" y="498"/>
                  </a:cubicBezTo>
                  <a:cubicBezTo>
                    <a:pt x="289" y="498"/>
                    <a:pt x="289" y="498"/>
                    <a:pt x="289" y="498"/>
                  </a:cubicBezTo>
                  <a:cubicBezTo>
                    <a:pt x="290" y="498"/>
                    <a:pt x="290" y="498"/>
                    <a:pt x="290" y="498"/>
                  </a:cubicBezTo>
                  <a:cubicBezTo>
                    <a:pt x="290" y="498"/>
                    <a:pt x="290" y="498"/>
                    <a:pt x="291" y="498"/>
                  </a:cubicBezTo>
                  <a:cubicBezTo>
                    <a:pt x="291" y="498"/>
                    <a:pt x="291" y="499"/>
                    <a:pt x="291" y="499"/>
                  </a:cubicBezTo>
                  <a:cubicBezTo>
                    <a:pt x="292" y="499"/>
                    <a:pt x="292" y="499"/>
                    <a:pt x="293" y="499"/>
                  </a:cubicBezTo>
                  <a:cubicBezTo>
                    <a:pt x="294" y="499"/>
                    <a:pt x="294" y="499"/>
                    <a:pt x="295" y="499"/>
                  </a:cubicBezTo>
                  <a:cubicBezTo>
                    <a:pt x="295" y="499"/>
                    <a:pt x="295" y="498"/>
                    <a:pt x="296" y="498"/>
                  </a:cubicBezTo>
                  <a:cubicBezTo>
                    <a:pt x="296" y="498"/>
                    <a:pt x="296" y="498"/>
                    <a:pt x="296" y="498"/>
                  </a:cubicBezTo>
                  <a:cubicBezTo>
                    <a:pt x="297" y="498"/>
                    <a:pt x="297" y="498"/>
                    <a:pt x="297" y="498"/>
                  </a:cubicBezTo>
                  <a:cubicBezTo>
                    <a:pt x="297" y="498"/>
                    <a:pt x="297" y="498"/>
                    <a:pt x="297" y="498"/>
                  </a:cubicBezTo>
                  <a:cubicBezTo>
                    <a:pt x="364" y="453"/>
                    <a:pt x="463" y="453"/>
                    <a:pt x="516" y="453"/>
                  </a:cubicBezTo>
                  <a:cubicBezTo>
                    <a:pt x="530" y="453"/>
                    <a:pt x="530" y="453"/>
                    <a:pt x="530" y="453"/>
                  </a:cubicBezTo>
                  <a:cubicBezTo>
                    <a:pt x="534" y="453"/>
                    <a:pt x="537" y="450"/>
                    <a:pt x="537" y="446"/>
                  </a:cubicBezTo>
                  <a:cubicBezTo>
                    <a:pt x="537" y="88"/>
                    <a:pt x="537" y="88"/>
                    <a:pt x="537" y="88"/>
                  </a:cubicBezTo>
                  <a:cubicBezTo>
                    <a:pt x="558" y="88"/>
                    <a:pt x="558" y="88"/>
                    <a:pt x="558" y="88"/>
                  </a:cubicBezTo>
                  <a:cubicBezTo>
                    <a:pt x="566" y="88"/>
                    <a:pt x="573" y="94"/>
                    <a:pt x="573" y="102"/>
                  </a:cubicBezTo>
                  <a:lnTo>
                    <a:pt x="573" y="50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vert="horz" wrap="square" lIns="43196" tIns="21598" rIns="43196" bIns="21598" numCol="1" anchor="t" anchorCtr="0" compatLnSpc="1">
              <a:prstTxWarp prst="textNoShape">
                <a:avLst/>
              </a:prstTxWarp>
            </a:bodyPr>
            <a:lstStyle/>
            <a:p>
              <a:pPr defTabSz="575936"/>
              <a:endParaRPr lang="en-US">
                <a:solidFill>
                  <a:srgbClr val="FFFFFF"/>
                </a:solidFill>
                <a:latin typeface="Open Sans Light"/>
              </a:endParaRPr>
            </a:p>
          </p:txBody>
        </p:sp>
      </p:grpSp>
      <p:sp>
        <p:nvSpPr>
          <p:cNvPr id="26" name="Freeform 42"/>
          <p:cNvSpPr>
            <a:spLocks noEditPoints="1"/>
          </p:cNvSpPr>
          <p:nvPr/>
        </p:nvSpPr>
        <p:spPr bwMode="auto">
          <a:xfrm>
            <a:off x="9552384" y="1844824"/>
            <a:ext cx="1056117" cy="792088"/>
          </a:xfrm>
          <a:custGeom>
            <a:avLst/>
            <a:gdLst>
              <a:gd name="T0" fmla="*/ 122 w 419"/>
              <a:gd name="T1" fmla="*/ 141 h 491"/>
              <a:gd name="T2" fmla="*/ 156 w 419"/>
              <a:gd name="T3" fmla="*/ 239 h 491"/>
              <a:gd name="T4" fmla="*/ 169 w 419"/>
              <a:gd name="T5" fmla="*/ 276 h 491"/>
              <a:gd name="T6" fmla="*/ 194 w 419"/>
              <a:gd name="T7" fmla="*/ 293 h 491"/>
              <a:gd name="T8" fmla="*/ 220 w 419"/>
              <a:gd name="T9" fmla="*/ 276 h 491"/>
              <a:gd name="T10" fmla="*/ 233 w 419"/>
              <a:gd name="T11" fmla="*/ 239 h 491"/>
              <a:gd name="T12" fmla="*/ 266 w 419"/>
              <a:gd name="T13" fmla="*/ 141 h 491"/>
              <a:gd name="T14" fmla="*/ 194 w 419"/>
              <a:gd name="T15" fmla="*/ 283 h 491"/>
              <a:gd name="T16" fmla="*/ 207 w 419"/>
              <a:gd name="T17" fmla="*/ 276 h 491"/>
              <a:gd name="T18" fmla="*/ 223 w 419"/>
              <a:gd name="T19" fmla="*/ 263 h 491"/>
              <a:gd name="T20" fmla="*/ 169 w 419"/>
              <a:gd name="T21" fmla="*/ 266 h 491"/>
              <a:gd name="T22" fmla="*/ 165 w 419"/>
              <a:gd name="T23" fmla="*/ 244 h 491"/>
              <a:gd name="T24" fmla="*/ 223 w 419"/>
              <a:gd name="T25" fmla="*/ 263 h 491"/>
              <a:gd name="T26" fmla="*/ 223 w 419"/>
              <a:gd name="T27" fmla="*/ 235 h 491"/>
              <a:gd name="T28" fmla="*/ 199 w 419"/>
              <a:gd name="T29" fmla="*/ 168 h 491"/>
              <a:gd name="T30" fmla="*/ 221 w 419"/>
              <a:gd name="T31" fmla="*/ 134 h 491"/>
              <a:gd name="T32" fmla="*/ 194 w 419"/>
              <a:gd name="T33" fmla="*/ 159 h 491"/>
              <a:gd name="T34" fmla="*/ 168 w 419"/>
              <a:gd name="T35" fmla="*/ 134 h 491"/>
              <a:gd name="T36" fmla="*/ 190 w 419"/>
              <a:gd name="T37" fmla="*/ 168 h 491"/>
              <a:gd name="T38" fmla="*/ 165 w 419"/>
              <a:gd name="T39" fmla="*/ 235 h 491"/>
              <a:gd name="T40" fmla="*/ 132 w 419"/>
              <a:gd name="T41" fmla="*/ 141 h 491"/>
              <a:gd name="T42" fmla="*/ 257 w 419"/>
              <a:gd name="T43" fmla="*/ 141 h 491"/>
              <a:gd name="T44" fmla="*/ 407 w 419"/>
              <a:gd name="T45" fmla="*/ 250 h 491"/>
              <a:gd name="T46" fmla="*/ 374 w 419"/>
              <a:gd name="T47" fmla="*/ 183 h 491"/>
              <a:gd name="T48" fmla="*/ 374 w 419"/>
              <a:gd name="T49" fmla="*/ 118 h 491"/>
              <a:gd name="T50" fmla="*/ 193 w 419"/>
              <a:gd name="T51" fmla="*/ 0 h 491"/>
              <a:gd name="T52" fmla="*/ 61 w 419"/>
              <a:gd name="T53" fmla="*/ 288 h 491"/>
              <a:gd name="T54" fmla="*/ 72 w 419"/>
              <a:gd name="T55" fmla="*/ 454 h 491"/>
              <a:gd name="T56" fmla="*/ 197 w 419"/>
              <a:gd name="T57" fmla="*/ 491 h 491"/>
              <a:gd name="T58" fmla="*/ 259 w 419"/>
              <a:gd name="T59" fmla="*/ 480 h 491"/>
              <a:gd name="T60" fmla="*/ 345 w 419"/>
              <a:gd name="T61" fmla="*/ 413 h 491"/>
              <a:gd name="T62" fmla="*/ 378 w 419"/>
              <a:gd name="T63" fmla="*/ 391 h 491"/>
              <a:gd name="T64" fmla="*/ 378 w 419"/>
              <a:gd name="T65" fmla="*/ 360 h 491"/>
              <a:gd name="T66" fmla="*/ 388 w 419"/>
              <a:gd name="T67" fmla="*/ 339 h 491"/>
              <a:gd name="T68" fmla="*/ 394 w 419"/>
              <a:gd name="T69" fmla="*/ 319 h 491"/>
              <a:gd name="T70" fmla="*/ 390 w 419"/>
              <a:gd name="T71" fmla="*/ 304 h 491"/>
              <a:gd name="T72" fmla="*/ 409 w 419"/>
              <a:gd name="T73" fmla="*/ 289 h 491"/>
              <a:gd name="T74" fmla="*/ 407 w 419"/>
              <a:gd name="T75" fmla="*/ 250 h 491"/>
              <a:gd name="T76" fmla="*/ 385 w 419"/>
              <a:gd name="T77" fmla="*/ 286 h 491"/>
              <a:gd name="T78" fmla="*/ 380 w 419"/>
              <a:gd name="T79" fmla="*/ 307 h 491"/>
              <a:gd name="T80" fmla="*/ 385 w 419"/>
              <a:gd name="T81" fmla="*/ 317 h 491"/>
              <a:gd name="T82" fmla="*/ 376 w 419"/>
              <a:gd name="T83" fmla="*/ 331 h 491"/>
              <a:gd name="T84" fmla="*/ 375 w 419"/>
              <a:gd name="T85" fmla="*/ 344 h 491"/>
              <a:gd name="T86" fmla="*/ 369 w 419"/>
              <a:gd name="T87" fmla="*/ 365 h 491"/>
              <a:gd name="T88" fmla="*/ 347 w 419"/>
              <a:gd name="T89" fmla="*/ 404 h 491"/>
              <a:gd name="T90" fmla="*/ 261 w 419"/>
              <a:gd name="T91" fmla="*/ 386 h 491"/>
              <a:gd name="T92" fmla="*/ 250 w 419"/>
              <a:gd name="T93" fmla="*/ 476 h 491"/>
              <a:gd name="T94" fmla="*/ 89 w 419"/>
              <a:gd name="T95" fmla="*/ 307 h 491"/>
              <a:gd name="T96" fmla="*/ 9 w 419"/>
              <a:gd name="T97" fmla="*/ 167 h 491"/>
              <a:gd name="T98" fmla="*/ 193 w 419"/>
              <a:gd name="T99" fmla="*/ 9 h 491"/>
              <a:gd name="T100" fmla="*/ 365 w 419"/>
              <a:gd name="T101" fmla="*/ 120 h 491"/>
              <a:gd name="T102" fmla="*/ 365 w 419"/>
              <a:gd name="T103" fmla="*/ 180 h 491"/>
              <a:gd name="T104" fmla="*/ 399 w 419"/>
              <a:gd name="T105" fmla="*/ 255 h 491"/>
              <a:gd name="T106" fmla="*/ 405 w 419"/>
              <a:gd name="T107" fmla="*/ 281 h 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19" h="491">
                <a:moveTo>
                  <a:pt x="194" y="69"/>
                </a:moveTo>
                <a:cubicBezTo>
                  <a:pt x="155" y="69"/>
                  <a:pt x="122" y="101"/>
                  <a:pt x="122" y="141"/>
                </a:cubicBezTo>
                <a:cubicBezTo>
                  <a:pt x="122" y="161"/>
                  <a:pt x="130" y="180"/>
                  <a:pt x="144" y="195"/>
                </a:cubicBezTo>
                <a:cubicBezTo>
                  <a:pt x="148" y="199"/>
                  <a:pt x="156" y="210"/>
                  <a:pt x="156" y="239"/>
                </a:cubicBezTo>
                <a:cubicBezTo>
                  <a:pt x="156" y="263"/>
                  <a:pt x="156" y="263"/>
                  <a:pt x="156" y="263"/>
                </a:cubicBezTo>
                <a:cubicBezTo>
                  <a:pt x="156" y="270"/>
                  <a:pt x="162" y="276"/>
                  <a:pt x="169" y="276"/>
                </a:cubicBezTo>
                <a:cubicBezTo>
                  <a:pt x="172" y="276"/>
                  <a:pt x="172" y="276"/>
                  <a:pt x="172" y="276"/>
                </a:cubicBezTo>
                <a:cubicBezTo>
                  <a:pt x="174" y="285"/>
                  <a:pt x="183" y="293"/>
                  <a:pt x="194" y="293"/>
                </a:cubicBezTo>
                <a:cubicBezTo>
                  <a:pt x="205" y="293"/>
                  <a:pt x="214" y="285"/>
                  <a:pt x="217" y="276"/>
                </a:cubicBezTo>
                <a:cubicBezTo>
                  <a:pt x="220" y="276"/>
                  <a:pt x="220" y="276"/>
                  <a:pt x="220" y="276"/>
                </a:cubicBezTo>
                <a:cubicBezTo>
                  <a:pt x="227" y="276"/>
                  <a:pt x="233" y="270"/>
                  <a:pt x="233" y="263"/>
                </a:cubicBezTo>
                <a:cubicBezTo>
                  <a:pt x="233" y="239"/>
                  <a:pt x="233" y="239"/>
                  <a:pt x="233" y="239"/>
                </a:cubicBezTo>
                <a:cubicBezTo>
                  <a:pt x="233" y="210"/>
                  <a:pt x="241" y="199"/>
                  <a:pt x="244" y="195"/>
                </a:cubicBezTo>
                <a:cubicBezTo>
                  <a:pt x="258" y="180"/>
                  <a:pt x="266" y="161"/>
                  <a:pt x="266" y="141"/>
                </a:cubicBezTo>
                <a:cubicBezTo>
                  <a:pt x="266" y="101"/>
                  <a:pt x="234" y="69"/>
                  <a:pt x="194" y="69"/>
                </a:cubicBezTo>
                <a:close/>
                <a:moveTo>
                  <a:pt x="194" y="283"/>
                </a:moveTo>
                <a:cubicBezTo>
                  <a:pt x="189" y="283"/>
                  <a:pt x="184" y="280"/>
                  <a:pt x="182" y="276"/>
                </a:cubicBezTo>
                <a:cubicBezTo>
                  <a:pt x="207" y="276"/>
                  <a:pt x="207" y="276"/>
                  <a:pt x="207" y="276"/>
                </a:cubicBezTo>
                <a:cubicBezTo>
                  <a:pt x="205" y="280"/>
                  <a:pt x="200" y="283"/>
                  <a:pt x="194" y="283"/>
                </a:cubicBezTo>
                <a:close/>
                <a:moveTo>
                  <a:pt x="223" y="263"/>
                </a:moveTo>
                <a:cubicBezTo>
                  <a:pt x="223" y="265"/>
                  <a:pt x="222" y="266"/>
                  <a:pt x="220" y="266"/>
                </a:cubicBezTo>
                <a:cubicBezTo>
                  <a:pt x="169" y="266"/>
                  <a:pt x="169" y="266"/>
                  <a:pt x="169" y="266"/>
                </a:cubicBezTo>
                <a:cubicBezTo>
                  <a:pt x="167" y="266"/>
                  <a:pt x="165" y="265"/>
                  <a:pt x="165" y="263"/>
                </a:cubicBezTo>
                <a:cubicBezTo>
                  <a:pt x="165" y="244"/>
                  <a:pt x="165" y="244"/>
                  <a:pt x="165" y="244"/>
                </a:cubicBezTo>
                <a:cubicBezTo>
                  <a:pt x="223" y="244"/>
                  <a:pt x="223" y="244"/>
                  <a:pt x="223" y="244"/>
                </a:cubicBezTo>
                <a:lnTo>
                  <a:pt x="223" y="263"/>
                </a:lnTo>
                <a:close/>
                <a:moveTo>
                  <a:pt x="237" y="188"/>
                </a:moveTo>
                <a:cubicBezTo>
                  <a:pt x="232" y="194"/>
                  <a:pt x="224" y="207"/>
                  <a:pt x="223" y="235"/>
                </a:cubicBezTo>
                <a:cubicBezTo>
                  <a:pt x="199" y="235"/>
                  <a:pt x="199" y="235"/>
                  <a:pt x="199" y="235"/>
                </a:cubicBezTo>
                <a:cubicBezTo>
                  <a:pt x="199" y="168"/>
                  <a:pt x="199" y="168"/>
                  <a:pt x="199" y="168"/>
                </a:cubicBezTo>
                <a:cubicBezTo>
                  <a:pt x="218" y="165"/>
                  <a:pt x="224" y="141"/>
                  <a:pt x="224" y="140"/>
                </a:cubicBezTo>
                <a:cubicBezTo>
                  <a:pt x="225" y="137"/>
                  <a:pt x="223" y="135"/>
                  <a:pt x="221" y="134"/>
                </a:cubicBezTo>
                <a:cubicBezTo>
                  <a:pt x="218" y="133"/>
                  <a:pt x="216" y="135"/>
                  <a:pt x="215" y="137"/>
                </a:cubicBezTo>
                <a:cubicBezTo>
                  <a:pt x="215" y="138"/>
                  <a:pt x="210" y="159"/>
                  <a:pt x="194" y="159"/>
                </a:cubicBezTo>
                <a:cubicBezTo>
                  <a:pt x="179" y="159"/>
                  <a:pt x="173" y="138"/>
                  <a:pt x="173" y="137"/>
                </a:cubicBezTo>
                <a:cubicBezTo>
                  <a:pt x="173" y="135"/>
                  <a:pt x="170" y="133"/>
                  <a:pt x="168" y="134"/>
                </a:cubicBezTo>
                <a:cubicBezTo>
                  <a:pt x="165" y="135"/>
                  <a:pt x="164" y="137"/>
                  <a:pt x="164" y="140"/>
                </a:cubicBezTo>
                <a:cubicBezTo>
                  <a:pt x="165" y="141"/>
                  <a:pt x="170" y="165"/>
                  <a:pt x="190" y="168"/>
                </a:cubicBezTo>
                <a:cubicBezTo>
                  <a:pt x="190" y="235"/>
                  <a:pt x="190" y="235"/>
                  <a:pt x="190" y="235"/>
                </a:cubicBezTo>
                <a:cubicBezTo>
                  <a:pt x="165" y="235"/>
                  <a:pt x="165" y="235"/>
                  <a:pt x="165" y="235"/>
                </a:cubicBezTo>
                <a:cubicBezTo>
                  <a:pt x="164" y="207"/>
                  <a:pt x="156" y="194"/>
                  <a:pt x="151" y="188"/>
                </a:cubicBezTo>
                <a:cubicBezTo>
                  <a:pt x="139" y="176"/>
                  <a:pt x="132" y="158"/>
                  <a:pt x="132" y="141"/>
                </a:cubicBezTo>
                <a:cubicBezTo>
                  <a:pt x="132" y="107"/>
                  <a:pt x="160" y="79"/>
                  <a:pt x="194" y="79"/>
                </a:cubicBezTo>
                <a:cubicBezTo>
                  <a:pt x="229" y="79"/>
                  <a:pt x="257" y="107"/>
                  <a:pt x="257" y="141"/>
                </a:cubicBezTo>
                <a:cubicBezTo>
                  <a:pt x="257" y="158"/>
                  <a:pt x="250" y="176"/>
                  <a:pt x="237" y="188"/>
                </a:cubicBezTo>
                <a:close/>
                <a:moveTo>
                  <a:pt x="407" y="250"/>
                </a:moveTo>
                <a:cubicBezTo>
                  <a:pt x="395" y="232"/>
                  <a:pt x="374" y="197"/>
                  <a:pt x="372" y="188"/>
                </a:cubicBezTo>
                <a:cubicBezTo>
                  <a:pt x="373" y="187"/>
                  <a:pt x="373" y="185"/>
                  <a:pt x="374" y="183"/>
                </a:cubicBezTo>
                <a:cubicBezTo>
                  <a:pt x="376" y="176"/>
                  <a:pt x="379" y="166"/>
                  <a:pt x="379" y="158"/>
                </a:cubicBezTo>
                <a:cubicBezTo>
                  <a:pt x="379" y="146"/>
                  <a:pt x="377" y="129"/>
                  <a:pt x="374" y="118"/>
                </a:cubicBezTo>
                <a:cubicBezTo>
                  <a:pt x="373" y="112"/>
                  <a:pt x="364" y="83"/>
                  <a:pt x="338" y="55"/>
                </a:cubicBezTo>
                <a:cubicBezTo>
                  <a:pt x="303" y="18"/>
                  <a:pt x="255" y="0"/>
                  <a:pt x="193" y="0"/>
                </a:cubicBezTo>
                <a:cubicBezTo>
                  <a:pt x="65" y="0"/>
                  <a:pt x="0" y="56"/>
                  <a:pt x="0" y="167"/>
                </a:cubicBezTo>
                <a:cubicBezTo>
                  <a:pt x="0" y="231"/>
                  <a:pt x="37" y="266"/>
                  <a:pt x="61" y="288"/>
                </a:cubicBezTo>
                <a:cubicBezTo>
                  <a:pt x="70" y="297"/>
                  <a:pt x="78" y="304"/>
                  <a:pt x="80" y="310"/>
                </a:cubicBezTo>
                <a:cubicBezTo>
                  <a:pt x="97" y="376"/>
                  <a:pt x="82" y="429"/>
                  <a:pt x="72" y="454"/>
                </a:cubicBezTo>
                <a:cubicBezTo>
                  <a:pt x="71" y="456"/>
                  <a:pt x="72" y="459"/>
                  <a:pt x="74" y="460"/>
                </a:cubicBezTo>
                <a:cubicBezTo>
                  <a:pt x="112" y="480"/>
                  <a:pt x="154" y="491"/>
                  <a:pt x="197" y="491"/>
                </a:cubicBezTo>
                <a:cubicBezTo>
                  <a:pt x="217" y="491"/>
                  <a:pt x="236" y="489"/>
                  <a:pt x="256" y="484"/>
                </a:cubicBezTo>
                <a:cubicBezTo>
                  <a:pt x="258" y="484"/>
                  <a:pt x="259" y="482"/>
                  <a:pt x="259" y="480"/>
                </a:cubicBezTo>
                <a:cubicBezTo>
                  <a:pt x="259" y="438"/>
                  <a:pt x="260" y="406"/>
                  <a:pt x="262" y="396"/>
                </a:cubicBezTo>
                <a:cubicBezTo>
                  <a:pt x="280" y="401"/>
                  <a:pt x="335" y="413"/>
                  <a:pt x="345" y="413"/>
                </a:cubicBezTo>
                <a:cubicBezTo>
                  <a:pt x="346" y="413"/>
                  <a:pt x="347" y="413"/>
                  <a:pt x="347" y="413"/>
                </a:cubicBezTo>
                <a:cubicBezTo>
                  <a:pt x="355" y="413"/>
                  <a:pt x="374" y="413"/>
                  <a:pt x="378" y="391"/>
                </a:cubicBezTo>
                <a:cubicBezTo>
                  <a:pt x="381" y="380"/>
                  <a:pt x="380" y="370"/>
                  <a:pt x="379" y="364"/>
                </a:cubicBezTo>
                <a:cubicBezTo>
                  <a:pt x="379" y="362"/>
                  <a:pt x="378" y="360"/>
                  <a:pt x="378" y="360"/>
                </a:cubicBezTo>
                <a:cubicBezTo>
                  <a:pt x="379" y="356"/>
                  <a:pt x="382" y="352"/>
                  <a:pt x="384" y="348"/>
                </a:cubicBezTo>
                <a:cubicBezTo>
                  <a:pt x="386" y="344"/>
                  <a:pt x="387" y="342"/>
                  <a:pt x="388" y="339"/>
                </a:cubicBezTo>
                <a:cubicBezTo>
                  <a:pt x="388" y="337"/>
                  <a:pt x="387" y="333"/>
                  <a:pt x="386" y="330"/>
                </a:cubicBezTo>
                <a:cubicBezTo>
                  <a:pt x="389" y="327"/>
                  <a:pt x="393" y="323"/>
                  <a:pt x="394" y="319"/>
                </a:cubicBezTo>
                <a:cubicBezTo>
                  <a:pt x="394" y="315"/>
                  <a:pt x="392" y="310"/>
                  <a:pt x="390" y="305"/>
                </a:cubicBezTo>
                <a:cubicBezTo>
                  <a:pt x="390" y="305"/>
                  <a:pt x="390" y="305"/>
                  <a:pt x="390" y="304"/>
                </a:cubicBezTo>
                <a:cubicBezTo>
                  <a:pt x="390" y="303"/>
                  <a:pt x="390" y="299"/>
                  <a:pt x="390" y="294"/>
                </a:cubicBezTo>
                <a:cubicBezTo>
                  <a:pt x="396" y="293"/>
                  <a:pt x="406" y="291"/>
                  <a:pt x="409" y="289"/>
                </a:cubicBezTo>
                <a:cubicBezTo>
                  <a:pt x="415" y="286"/>
                  <a:pt x="419" y="277"/>
                  <a:pt x="419" y="272"/>
                </a:cubicBezTo>
                <a:cubicBezTo>
                  <a:pt x="419" y="270"/>
                  <a:pt x="418" y="270"/>
                  <a:pt x="407" y="250"/>
                </a:cubicBezTo>
                <a:close/>
                <a:moveTo>
                  <a:pt x="405" y="281"/>
                </a:moveTo>
                <a:cubicBezTo>
                  <a:pt x="403" y="282"/>
                  <a:pt x="393" y="284"/>
                  <a:pt x="385" y="286"/>
                </a:cubicBezTo>
                <a:cubicBezTo>
                  <a:pt x="383" y="286"/>
                  <a:pt x="381" y="288"/>
                  <a:pt x="381" y="290"/>
                </a:cubicBezTo>
                <a:cubicBezTo>
                  <a:pt x="380" y="305"/>
                  <a:pt x="380" y="306"/>
                  <a:pt x="380" y="307"/>
                </a:cubicBezTo>
                <a:cubicBezTo>
                  <a:pt x="381" y="308"/>
                  <a:pt x="381" y="308"/>
                  <a:pt x="382" y="310"/>
                </a:cubicBezTo>
                <a:cubicBezTo>
                  <a:pt x="384" y="314"/>
                  <a:pt x="385" y="316"/>
                  <a:pt x="385" y="317"/>
                </a:cubicBezTo>
                <a:cubicBezTo>
                  <a:pt x="384" y="319"/>
                  <a:pt x="381" y="322"/>
                  <a:pt x="377" y="325"/>
                </a:cubicBezTo>
                <a:cubicBezTo>
                  <a:pt x="376" y="326"/>
                  <a:pt x="375" y="329"/>
                  <a:pt x="376" y="331"/>
                </a:cubicBezTo>
                <a:cubicBezTo>
                  <a:pt x="377" y="334"/>
                  <a:pt x="378" y="337"/>
                  <a:pt x="378" y="338"/>
                </a:cubicBezTo>
                <a:cubicBezTo>
                  <a:pt x="378" y="339"/>
                  <a:pt x="377" y="342"/>
                  <a:pt x="375" y="344"/>
                </a:cubicBezTo>
                <a:cubicBezTo>
                  <a:pt x="373" y="348"/>
                  <a:pt x="371" y="353"/>
                  <a:pt x="369" y="357"/>
                </a:cubicBezTo>
                <a:cubicBezTo>
                  <a:pt x="369" y="359"/>
                  <a:pt x="369" y="362"/>
                  <a:pt x="369" y="365"/>
                </a:cubicBezTo>
                <a:cubicBezTo>
                  <a:pt x="370" y="371"/>
                  <a:pt x="371" y="379"/>
                  <a:pt x="369" y="389"/>
                </a:cubicBezTo>
                <a:cubicBezTo>
                  <a:pt x="367" y="401"/>
                  <a:pt x="359" y="404"/>
                  <a:pt x="347" y="404"/>
                </a:cubicBezTo>
                <a:cubicBezTo>
                  <a:pt x="347" y="404"/>
                  <a:pt x="346" y="404"/>
                  <a:pt x="345" y="404"/>
                </a:cubicBezTo>
                <a:cubicBezTo>
                  <a:pt x="335" y="403"/>
                  <a:pt x="271" y="389"/>
                  <a:pt x="261" y="386"/>
                </a:cubicBezTo>
                <a:cubicBezTo>
                  <a:pt x="259" y="386"/>
                  <a:pt x="257" y="386"/>
                  <a:pt x="256" y="387"/>
                </a:cubicBezTo>
                <a:cubicBezTo>
                  <a:pt x="250" y="394"/>
                  <a:pt x="249" y="449"/>
                  <a:pt x="250" y="476"/>
                </a:cubicBezTo>
                <a:cubicBezTo>
                  <a:pt x="193" y="488"/>
                  <a:pt x="133" y="480"/>
                  <a:pt x="83" y="454"/>
                </a:cubicBezTo>
                <a:cubicBezTo>
                  <a:pt x="93" y="426"/>
                  <a:pt x="105" y="373"/>
                  <a:pt x="89" y="307"/>
                </a:cubicBezTo>
                <a:cubicBezTo>
                  <a:pt x="87" y="299"/>
                  <a:pt x="79" y="292"/>
                  <a:pt x="68" y="282"/>
                </a:cubicBezTo>
                <a:cubicBezTo>
                  <a:pt x="44" y="260"/>
                  <a:pt x="9" y="227"/>
                  <a:pt x="9" y="167"/>
                </a:cubicBezTo>
                <a:cubicBezTo>
                  <a:pt x="9" y="119"/>
                  <a:pt x="22" y="82"/>
                  <a:pt x="47" y="56"/>
                </a:cubicBezTo>
                <a:cubicBezTo>
                  <a:pt x="78" y="25"/>
                  <a:pt x="127" y="9"/>
                  <a:pt x="193" y="9"/>
                </a:cubicBezTo>
                <a:cubicBezTo>
                  <a:pt x="252" y="9"/>
                  <a:pt x="298" y="27"/>
                  <a:pt x="331" y="61"/>
                </a:cubicBezTo>
                <a:cubicBezTo>
                  <a:pt x="357" y="88"/>
                  <a:pt x="364" y="117"/>
                  <a:pt x="365" y="120"/>
                </a:cubicBezTo>
                <a:cubicBezTo>
                  <a:pt x="367" y="130"/>
                  <a:pt x="370" y="147"/>
                  <a:pt x="370" y="158"/>
                </a:cubicBezTo>
                <a:cubicBezTo>
                  <a:pt x="370" y="165"/>
                  <a:pt x="367" y="174"/>
                  <a:pt x="365" y="180"/>
                </a:cubicBezTo>
                <a:cubicBezTo>
                  <a:pt x="363" y="185"/>
                  <a:pt x="363" y="187"/>
                  <a:pt x="363" y="189"/>
                </a:cubicBezTo>
                <a:cubicBezTo>
                  <a:pt x="364" y="198"/>
                  <a:pt x="380" y="224"/>
                  <a:pt x="399" y="255"/>
                </a:cubicBezTo>
                <a:cubicBezTo>
                  <a:pt x="403" y="263"/>
                  <a:pt x="408" y="271"/>
                  <a:pt x="409" y="273"/>
                </a:cubicBezTo>
                <a:cubicBezTo>
                  <a:pt x="409" y="275"/>
                  <a:pt x="406" y="280"/>
                  <a:pt x="405" y="281"/>
                </a:cubicBezTo>
                <a:close/>
              </a:path>
            </a:pathLst>
          </a:custGeom>
          <a:solidFill>
            <a:srgbClr val="0070C0"/>
          </a:solidFill>
          <a:ln>
            <a:solidFill>
              <a:schemeClr val="tx1"/>
            </a:solidFill>
          </a:ln>
        </p:spPr>
        <p:txBody>
          <a:bodyPr vert="horz" wrap="square" lIns="43196" tIns="21598" rIns="43196" bIns="21598" numCol="1" anchor="t" anchorCtr="0" compatLnSpc="1">
            <a:prstTxWarp prst="textNoShape">
              <a:avLst/>
            </a:prstTxWarp>
          </a:bodyPr>
          <a:lstStyle/>
          <a:p>
            <a:pPr defTabSz="575936"/>
            <a:endParaRPr lang="en-US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27" name="Freeform 116"/>
          <p:cNvSpPr>
            <a:spLocks noEditPoints="1"/>
          </p:cNvSpPr>
          <p:nvPr/>
        </p:nvSpPr>
        <p:spPr bwMode="auto">
          <a:xfrm>
            <a:off x="5591944" y="1412776"/>
            <a:ext cx="1056117" cy="576064"/>
          </a:xfrm>
          <a:custGeom>
            <a:avLst/>
            <a:gdLst>
              <a:gd name="T0" fmla="*/ 566 w 641"/>
              <a:gd name="T1" fmla="*/ 533 h 653"/>
              <a:gd name="T2" fmla="*/ 525 w 641"/>
              <a:gd name="T3" fmla="*/ 323 h 653"/>
              <a:gd name="T4" fmla="*/ 439 w 641"/>
              <a:gd name="T5" fmla="*/ 267 h 653"/>
              <a:gd name="T6" fmla="*/ 381 w 641"/>
              <a:gd name="T7" fmla="*/ 61 h 653"/>
              <a:gd name="T8" fmla="*/ 259 w 641"/>
              <a:gd name="T9" fmla="*/ 61 h 653"/>
              <a:gd name="T10" fmla="*/ 202 w 641"/>
              <a:gd name="T11" fmla="*/ 267 h 653"/>
              <a:gd name="T12" fmla="*/ 115 w 641"/>
              <a:gd name="T13" fmla="*/ 323 h 653"/>
              <a:gd name="T14" fmla="*/ 74 w 641"/>
              <a:gd name="T15" fmla="*/ 533 h 653"/>
              <a:gd name="T16" fmla="*/ 0 w 641"/>
              <a:gd name="T17" fmla="*/ 592 h 653"/>
              <a:gd name="T18" fmla="*/ 122 w 641"/>
              <a:gd name="T19" fmla="*/ 592 h 653"/>
              <a:gd name="T20" fmla="*/ 162 w 641"/>
              <a:gd name="T21" fmla="*/ 382 h 653"/>
              <a:gd name="T22" fmla="*/ 188 w 641"/>
              <a:gd name="T23" fmla="*/ 382 h 653"/>
              <a:gd name="T24" fmla="*/ 173 w 641"/>
              <a:gd name="T25" fmla="*/ 592 h 653"/>
              <a:gd name="T26" fmla="*/ 295 w 641"/>
              <a:gd name="T27" fmla="*/ 592 h 653"/>
              <a:gd name="T28" fmla="*/ 233 w 641"/>
              <a:gd name="T29" fmla="*/ 531 h 653"/>
              <a:gd name="T30" fmla="*/ 237 w 641"/>
              <a:gd name="T31" fmla="*/ 323 h 653"/>
              <a:gd name="T32" fmla="*/ 294 w 641"/>
              <a:gd name="T33" fmla="*/ 116 h 653"/>
              <a:gd name="T34" fmla="*/ 346 w 641"/>
              <a:gd name="T35" fmla="*/ 116 h 653"/>
              <a:gd name="T36" fmla="*/ 404 w 641"/>
              <a:gd name="T37" fmla="*/ 323 h 653"/>
              <a:gd name="T38" fmla="*/ 408 w 641"/>
              <a:gd name="T39" fmla="*/ 531 h 653"/>
              <a:gd name="T40" fmla="*/ 346 w 641"/>
              <a:gd name="T41" fmla="*/ 592 h 653"/>
              <a:gd name="T42" fmla="*/ 468 w 641"/>
              <a:gd name="T43" fmla="*/ 592 h 653"/>
              <a:gd name="T44" fmla="*/ 452 w 641"/>
              <a:gd name="T45" fmla="*/ 382 h 653"/>
              <a:gd name="T46" fmla="*/ 478 w 641"/>
              <a:gd name="T47" fmla="*/ 382 h 653"/>
              <a:gd name="T48" fmla="*/ 519 w 641"/>
              <a:gd name="T49" fmla="*/ 592 h 653"/>
              <a:gd name="T50" fmla="*/ 641 w 641"/>
              <a:gd name="T51" fmla="*/ 592 h 653"/>
              <a:gd name="T52" fmla="*/ 108 w 641"/>
              <a:gd name="T53" fmla="*/ 592 h 653"/>
              <a:gd name="T54" fmla="*/ 14 w 641"/>
              <a:gd name="T55" fmla="*/ 592 h 653"/>
              <a:gd name="T56" fmla="*/ 108 w 641"/>
              <a:gd name="T57" fmla="*/ 592 h 653"/>
              <a:gd name="T58" fmla="*/ 234 w 641"/>
              <a:gd name="T59" fmla="*/ 639 h 653"/>
              <a:gd name="T60" fmla="*/ 234 w 641"/>
              <a:gd name="T61" fmla="*/ 545 h 653"/>
              <a:gd name="T62" fmla="*/ 223 w 641"/>
              <a:gd name="T63" fmla="*/ 323 h 653"/>
              <a:gd name="T64" fmla="*/ 129 w 641"/>
              <a:gd name="T65" fmla="*/ 323 h 653"/>
              <a:gd name="T66" fmla="*/ 223 w 641"/>
              <a:gd name="T67" fmla="*/ 323 h 653"/>
              <a:gd name="T68" fmla="*/ 320 w 641"/>
              <a:gd name="T69" fmla="*/ 14 h 653"/>
              <a:gd name="T70" fmla="*/ 320 w 641"/>
              <a:gd name="T71" fmla="*/ 108 h 653"/>
              <a:gd name="T72" fmla="*/ 454 w 641"/>
              <a:gd name="T73" fmla="*/ 592 h 653"/>
              <a:gd name="T74" fmla="*/ 360 w 641"/>
              <a:gd name="T75" fmla="*/ 592 h 653"/>
              <a:gd name="T76" fmla="*/ 454 w 641"/>
              <a:gd name="T77" fmla="*/ 592 h 653"/>
              <a:gd name="T78" fmla="*/ 464 w 641"/>
              <a:gd name="T79" fmla="*/ 276 h 653"/>
              <a:gd name="T80" fmla="*/ 464 w 641"/>
              <a:gd name="T81" fmla="*/ 369 h 653"/>
              <a:gd name="T82" fmla="*/ 580 w 641"/>
              <a:gd name="T83" fmla="*/ 639 h 653"/>
              <a:gd name="T84" fmla="*/ 580 w 641"/>
              <a:gd name="T85" fmla="*/ 545 h 653"/>
              <a:gd name="T86" fmla="*/ 580 w 641"/>
              <a:gd name="T87" fmla="*/ 639 h 6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1" h="653">
                <a:moveTo>
                  <a:pt x="580" y="531"/>
                </a:moveTo>
                <a:cubicBezTo>
                  <a:pt x="575" y="531"/>
                  <a:pt x="571" y="532"/>
                  <a:pt x="566" y="533"/>
                </a:cubicBezTo>
                <a:cubicBezTo>
                  <a:pt x="491" y="377"/>
                  <a:pt x="491" y="377"/>
                  <a:pt x="491" y="377"/>
                </a:cubicBezTo>
                <a:cubicBezTo>
                  <a:pt x="511" y="367"/>
                  <a:pt x="525" y="346"/>
                  <a:pt x="525" y="323"/>
                </a:cubicBezTo>
                <a:cubicBezTo>
                  <a:pt x="525" y="289"/>
                  <a:pt x="498" y="262"/>
                  <a:pt x="464" y="262"/>
                </a:cubicBezTo>
                <a:cubicBezTo>
                  <a:pt x="455" y="262"/>
                  <a:pt x="447" y="264"/>
                  <a:pt x="439" y="267"/>
                </a:cubicBezTo>
                <a:cubicBezTo>
                  <a:pt x="358" y="109"/>
                  <a:pt x="358" y="109"/>
                  <a:pt x="358" y="109"/>
                </a:cubicBezTo>
                <a:cubicBezTo>
                  <a:pt x="372" y="97"/>
                  <a:pt x="381" y="80"/>
                  <a:pt x="381" y="61"/>
                </a:cubicBezTo>
                <a:cubicBezTo>
                  <a:pt x="381" y="28"/>
                  <a:pt x="354" y="0"/>
                  <a:pt x="320" y="0"/>
                </a:cubicBezTo>
                <a:cubicBezTo>
                  <a:pt x="287" y="0"/>
                  <a:pt x="259" y="28"/>
                  <a:pt x="259" y="61"/>
                </a:cubicBezTo>
                <a:cubicBezTo>
                  <a:pt x="259" y="80"/>
                  <a:pt x="268" y="97"/>
                  <a:pt x="282" y="109"/>
                </a:cubicBezTo>
                <a:cubicBezTo>
                  <a:pt x="202" y="267"/>
                  <a:pt x="202" y="267"/>
                  <a:pt x="202" y="267"/>
                </a:cubicBezTo>
                <a:cubicBezTo>
                  <a:pt x="194" y="264"/>
                  <a:pt x="185" y="262"/>
                  <a:pt x="176" y="262"/>
                </a:cubicBezTo>
                <a:cubicBezTo>
                  <a:pt x="143" y="262"/>
                  <a:pt x="115" y="289"/>
                  <a:pt x="115" y="323"/>
                </a:cubicBezTo>
                <a:cubicBezTo>
                  <a:pt x="115" y="346"/>
                  <a:pt x="129" y="367"/>
                  <a:pt x="149" y="377"/>
                </a:cubicBezTo>
                <a:cubicBezTo>
                  <a:pt x="74" y="533"/>
                  <a:pt x="74" y="533"/>
                  <a:pt x="74" y="533"/>
                </a:cubicBezTo>
                <a:cubicBezTo>
                  <a:pt x="70" y="532"/>
                  <a:pt x="65" y="531"/>
                  <a:pt x="61" y="531"/>
                </a:cubicBezTo>
                <a:cubicBezTo>
                  <a:pt x="27" y="531"/>
                  <a:pt x="0" y="558"/>
                  <a:pt x="0" y="592"/>
                </a:cubicBezTo>
                <a:cubicBezTo>
                  <a:pt x="0" y="625"/>
                  <a:pt x="27" y="653"/>
                  <a:pt x="61" y="653"/>
                </a:cubicBezTo>
                <a:cubicBezTo>
                  <a:pt x="94" y="653"/>
                  <a:pt x="122" y="625"/>
                  <a:pt x="122" y="592"/>
                </a:cubicBezTo>
                <a:cubicBezTo>
                  <a:pt x="122" y="568"/>
                  <a:pt x="108" y="547"/>
                  <a:pt x="87" y="537"/>
                </a:cubicBezTo>
                <a:cubicBezTo>
                  <a:pt x="162" y="382"/>
                  <a:pt x="162" y="382"/>
                  <a:pt x="162" y="382"/>
                </a:cubicBezTo>
                <a:cubicBezTo>
                  <a:pt x="167" y="383"/>
                  <a:pt x="171" y="383"/>
                  <a:pt x="176" y="383"/>
                </a:cubicBezTo>
                <a:cubicBezTo>
                  <a:pt x="180" y="383"/>
                  <a:pt x="184" y="383"/>
                  <a:pt x="188" y="382"/>
                </a:cubicBezTo>
                <a:cubicBezTo>
                  <a:pt x="219" y="533"/>
                  <a:pt x="219" y="533"/>
                  <a:pt x="219" y="533"/>
                </a:cubicBezTo>
                <a:cubicBezTo>
                  <a:pt x="192" y="540"/>
                  <a:pt x="173" y="564"/>
                  <a:pt x="173" y="592"/>
                </a:cubicBezTo>
                <a:cubicBezTo>
                  <a:pt x="173" y="625"/>
                  <a:pt x="200" y="653"/>
                  <a:pt x="234" y="653"/>
                </a:cubicBezTo>
                <a:cubicBezTo>
                  <a:pt x="267" y="653"/>
                  <a:pt x="295" y="625"/>
                  <a:pt x="295" y="592"/>
                </a:cubicBezTo>
                <a:cubicBezTo>
                  <a:pt x="295" y="558"/>
                  <a:pt x="267" y="531"/>
                  <a:pt x="234" y="531"/>
                </a:cubicBezTo>
                <a:cubicBezTo>
                  <a:pt x="233" y="531"/>
                  <a:pt x="233" y="531"/>
                  <a:pt x="233" y="531"/>
                </a:cubicBezTo>
                <a:cubicBezTo>
                  <a:pt x="202" y="378"/>
                  <a:pt x="202" y="378"/>
                  <a:pt x="202" y="378"/>
                </a:cubicBezTo>
                <a:cubicBezTo>
                  <a:pt x="222" y="368"/>
                  <a:pt x="237" y="347"/>
                  <a:pt x="237" y="323"/>
                </a:cubicBezTo>
                <a:cubicBezTo>
                  <a:pt x="237" y="303"/>
                  <a:pt x="228" y="286"/>
                  <a:pt x="213" y="275"/>
                </a:cubicBezTo>
                <a:cubicBezTo>
                  <a:pt x="294" y="116"/>
                  <a:pt x="294" y="116"/>
                  <a:pt x="294" y="116"/>
                </a:cubicBezTo>
                <a:cubicBezTo>
                  <a:pt x="302" y="120"/>
                  <a:pt x="311" y="122"/>
                  <a:pt x="320" y="122"/>
                </a:cubicBezTo>
                <a:cubicBezTo>
                  <a:pt x="330" y="122"/>
                  <a:pt x="338" y="120"/>
                  <a:pt x="346" y="116"/>
                </a:cubicBezTo>
                <a:cubicBezTo>
                  <a:pt x="427" y="275"/>
                  <a:pt x="427" y="275"/>
                  <a:pt x="427" y="275"/>
                </a:cubicBezTo>
                <a:cubicBezTo>
                  <a:pt x="413" y="286"/>
                  <a:pt x="404" y="303"/>
                  <a:pt x="404" y="323"/>
                </a:cubicBezTo>
                <a:cubicBezTo>
                  <a:pt x="404" y="347"/>
                  <a:pt x="418" y="368"/>
                  <a:pt x="439" y="378"/>
                </a:cubicBezTo>
                <a:cubicBezTo>
                  <a:pt x="408" y="531"/>
                  <a:pt x="408" y="531"/>
                  <a:pt x="408" y="531"/>
                </a:cubicBezTo>
                <a:cubicBezTo>
                  <a:pt x="408" y="531"/>
                  <a:pt x="407" y="531"/>
                  <a:pt x="407" y="531"/>
                </a:cubicBezTo>
                <a:cubicBezTo>
                  <a:pt x="373" y="531"/>
                  <a:pt x="346" y="558"/>
                  <a:pt x="346" y="592"/>
                </a:cubicBezTo>
                <a:cubicBezTo>
                  <a:pt x="346" y="625"/>
                  <a:pt x="373" y="653"/>
                  <a:pt x="407" y="653"/>
                </a:cubicBezTo>
                <a:cubicBezTo>
                  <a:pt x="440" y="653"/>
                  <a:pt x="468" y="625"/>
                  <a:pt x="468" y="592"/>
                </a:cubicBezTo>
                <a:cubicBezTo>
                  <a:pt x="468" y="564"/>
                  <a:pt x="448" y="540"/>
                  <a:pt x="422" y="533"/>
                </a:cubicBezTo>
                <a:cubicBezTo>
                  <a:pt x="452" y="382"/>
                  <a:pt x="452" y="382"/>
                  <a:pt x="452" y="382"/>
                </a:cubicBezTo>
                <a:cubicBezTo>
                  <a:pt x="456" y="383"/>
                  <a:pt x="460" y="383"/>
                  <a:pt x="464" y="383"/>
                </a:cubicBezTo>
                <a:cubicBezTo>
                  <a:pt x="469" y="383"/>
                  <a:pt x="474" y="383"/>
                  <a:pt x="478" y="382"/>
                </a:cubicBezTo>
                <a:cubicBezTo>
                  <a:pt x="553" y="537"/>
                  <a:pt x="553" y="537"/>
                  <a:pt x="553" y="537"/>
                </a:cubicBezTo>
                <a:cubicBezTo>
                  <a:pt x="533" y="547"/>
                  <a:pt x="519" y="568"/>
                  <a:pt x="519" y="592"/>
                </a:cubicBezTo>
                <a:cubicBezTo>
                  <a:pt x="519" y="625"/>
                  <a:pt x="546" y="653"/>
                  <a:pt x="580" y="653"/>
                </a:cubicBezTo>
                <a:cubicBezTo>
                  <a:pt x="613" y="653"/>
                  <a:pt x="641" y="625"/>
                  <a:pt x="641" y="592"/>
                </a:cubicBezTo>
                <a:cubicBezTo>
                  <a:pt x="641" y="558"/>
                  <a:pt x="613" y="531"/>
                  <a:pt x="580" y="531"/>
                </a:cubicBezTo>
                <a:close/>
                <a:moveTo>
                  <a:pt x="108" y="592"/>
                </a:moveTo>
                <a:cubicBezTo>
                  <a:pt x="108" y="618"/>
                  <a:pt x="87" y="639"/>
                  <a:pt x="61" y="639"/>
                </a:cubicBezTo>
                <a:cubicBezTo>
                  <a:pt x="35" y="639"/>
                  <a:pt x="14" y="618"/>
                  <a:pt x="14" y="592"/>
                </a:cubicBezTo>
                <a:cubicBezTo>
                  <a:pt x="14" y="566"/>
                  <a:pt x="35" y="545"/>
                  <a:pt x="61" y="545"/>
                </a:cubicBezTo>
                <a:cubicBezTo>
                  <a:pt x="87" y="545"/>
                  <a:pt x="108" y="566"/>
                  <a:pt x="108" y="592"/>
                </a:cubicBezTo>
                <a:close/>
                <a:moveTo>
                  <a:pt x="281" y="592"/>
                </a:moveTo>
                <a:cubicBezTo>
                  <a:pt x="281" y="618"/>
                  <a:pt x="260" y="639"/>
                  <a:pt x="234" y="639"/>
                </a:cubicBezTo>
                <a:cubicBezTo>
                  <a:pt x="208" y="639"/>
                  <a:pt x="187" y="618"/>
                  <a:pt x="187" y="592"/>
                </a:cubicBezTo>
                <a:cubicBezTo>
                  <a:pt x="187" y="566"/>
                  <a:pt x="208" y="545"/>
                  <a:pt x="234" y="545"/>
                </a:cubicBezTo>
                <a:cubicBezTo>
                  <a:pt x="260" y="545"/>
                  <a:pt x="281" y="566"/>
                  <a:pt x="281" y="592"/>
                </a:cubicBezTo>
                <a:close/>
                <a:moveTo>
                  <a:pt x="223" y="323"/>
                </a:moveTo>
                <a:cubicBezTo>
                  <a:pt x="223" y="348"/>
                  <a:pt x="202" y="369"/>
                  <a:pt x="176" y="369"/>
                </a:cubicBezTo>
                <a:cubicBezTo>
                  <a:pt x="150" y="369"/>
                  <a:pt x="129" y="348"/>
                  <a:pt x="129" y="323"/>
                </a:cubicBezTo>
                <a:cubicBezTo>
                  <a:pt x="129" y="297"/>
                  <a:pt x="150" y="276"/>
                  <a:pt x="176" y="276"/>
                </a:cubicBezTo>
                <a:cubicBezTo>
                  <a:pt x="202" y="276"/>
                  <a:pt x="223" y="297"/>
                  <a:pt x="223" y="323"/>
                </a:cubicBezTo>
                <a:close/>
                <a:moveTo>
                  <a:pt x="273" y="61"/>
                </a:moveTo>
                <a:cubicBezTo>
                  <a:pt x="273" y="35"/>
                  <a:pt x="294" y="14"/>
                  <a:pt x="320" y="14"/>
                </a:cubicBezTo>
                <a:cubicBezTo>
                  <a:pt x="346" y="14"/>
                  <a:pt x="367" y="35"/>
                  <a:pt x="367" y="61"/>
                </a:cubicBezTo>
                <a:cubicBezTo>
                  <a:pt x="367" y="87"/>
                  <a:pt x="346" y="108"/>
                  <a:pt x="320" y="108"/>
                </a:cubicBezTo>
                <a:cubicBezTo>
                  <a:pt x="294" y="108"/>
                  <a:pt x="273" y="87"/>
                  <a:pt x="273" y="61"/>
                </a:cubicBezTo>
                <a:close/>
                <a:moveTo>
                  <a:pt x="454" y="592"/>
                </a:moveTo>
                <a:cubicBezTo>
                  <a:pt x="454" y="618"/>
                  <a:pt x="433" y="639"/>
                  <a:pt x="407" y="639"/>
                </a:cubicBezTo>
                <a:cubicBezTo>
                  <a:pt x="381" y="639"/>
                  <a:pt x="360" y="618"/>
                  <a:pt x="360" y="592"/>
                </a:cubicBezTo>
                <a:cubicBezTo>
                  <a:pt x="360" y="566"/>
                  <a:pt x="381" y="545"/>
                  <a:pt x="407" y="545"/>
                </a:cubicBezTo>
                <a:cubicBezTo>
                  <a:pt x="433" y="545"/>
                  <a:pt x="454" y="566"/>
                  <a:pt x="454" y="592"/>
                </a:cubicBezTo>
                <a:close/>
                <a:moveTo>
                  <a:pt x="418" y="323"/>
                </a:moveTo>
                <a:cubicBezTo>
                  <a:pt x="418" y="297"/>
                  <a:pt x="439" y="276"/>
                  <a:pt x="464" y="276"/>
                </a:cubicBezTo>
                <a:cubicBezTo>
                  <a:pt x="490" y="276"/>
                  <a:pt x="511" y="297"/>
                  <a:pt x="511" y="323"/>
                </a:cubicBezTo>
                <a:cubicBezTo>
                  <a:pt x="511" y="348"/>
                  <a:pt x="490" y="369"/>
                  <a:pt x="464" y="369"/>
                </a:cubicBezTo>
                <a:cubicBezTo>
                  <a:pt x="439" y="369"/>
                  <a:pt x="418" y="348"/>
                  <a:pt x="418" y="323"/>
                </a:cubicBezTo>
                <a:close/>
                <a:moveTo>
                  <a:pt x="580" y="639"/>
                </a:moveTo>
                <a:cubicBezTo>
                  <a:pt x="554" y="639"/>
                  <a:pt x="533" y="618"/>
                  <a:pt x="533" y="592"/>
                </a:cubicBezTo>
                <a:cubicBezTo>
                  <a:pt x="533" y="566"/>
                  <a:pt x="554" y="545"/>
                  <a:pt x="580" y="545"/>
                </a:cubicBezTo>
                <a:cubicBezTo>
                  <a:pt x="606" y="545"/>
                  <a:pt x="627" y="566"/>
                  <a:pt x="627" y="592"/>
                </a:cubicBezTo>
                <a:cubicBezTo>
                  <a:pt x="627" y="618"/>
                  <a:pt x="606" y="639"/>
                  <a:pt x="580" y="639"/>
                </a:cubicBezTo>
                <a:close/>
              </a:path>
            </a:pathLst>
          </a:custGeom>
          <a:solidFill>
            <a:srgbClr val="0070C0"/>
          </a:solidFill>
          <a:ln>
            <a:solidFill>
              <a:schemeClr val="tx1"/>
            </a:solidFill>
          </a:ln>
        </p:spPr>
        <p:txBody>
          <a:bodyPr vert="horz" wrap="square" lIns="43196" tIns="21598" rIns="43196" bIns="21598" numCol="1" anchor="t" anchorCtr="0" compatLnSpc="1">
            <a:prstTxWarp prst="textNoShape">
              <a:avLst/>
            </a:prstTxWarp>
          </a:bodyPr>
          <a:lstStyle/>
          <a:p>
            <a:pPr defTabSz="575936"/>
            <a:endParaRPr lang="en-US">
              <a:solidFill>
                <a:srgbClr val="FFFFFF"/>
              </a:solidFill>
              <a:latin typeface="Open Sans Light"/>
            </a:endParaRPr>
          </a:p>
        </p:txBody>
      </p:sp>
      <p:pic>
        <p:nvPicPr>
          <p:cNvPr id="17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96200" y="1340768"/>
            <a:ext cx="122413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63752" y="1340768"/>
            <a:ext cx="122413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0A876B8A-D6F4-45DD-A7CB-4E0ADA116FEA}"/>
              </a:ext>
            </a:extLst>
          </p:cNvPr>
          <p:cNvSpPr txBox="1"/>
          <p:nvPr/>
        </p:nvSpPr>
        <p:spPr>
          <a:xfrm>
            <a:off x="8544272" y="3284984"/>
            <a:ext cx="3359696" cy="32230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204806" tIns="102404" rIns="204806" bIns="102404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Составьте </a:t>
            </a:r>
          </a:p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рассказ от имени центуриона римской армии о его участии в военном походе</a:t>
            </a:r>
          </a:p>
        </p:txBody>
      </p:sp>
    </p:spTree>
    <p:extLst>
      <p:ext uri="{BB962C8B-B14F-4D97-AF65-F5344CB8AC3E}">
        <p14:creationId xmlns="" xmlns:p14="http://schemas.microsoft.com/office/powerpoint/2010/main" val="851614052"/>
      </p:ext>
    </p:extLst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 animBg="1"/>
      <p:bldP spid="19" grpId="0" animBg="1"/>
      <p:bldP spid="21" grpId="0" animBg="1"/>
      <p:bldP spid="2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67f7210d79648ffbf918a1be967bb5bda6d0e9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9792</TotalTime>
  <Words>1412</Words>
  <Application>Microsoft Office PowerPoint</Application>
  <PresentationFormat>Произвольный</PresentationFormat>
  <Paragraphs>216</Paragraphs>
  <Slides>35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7" baseType="lpstr">
      <vt:lpstr>Тема Office</vt:lpstr>
      <vt:lpstr>PHOTO-PAINT</vt:lpstr>
      <vt:lpstr>   ИСТОРИЯ</vt:lpstr>
      <vt:lpstr>Слайд 2</vt:lpstr>
      <vt:lpstr>Слайд 3</vt:lpstr>
      <vt:lpstr>Слайд 4</vt:lpstr>
      <vt:lpstr>Слайд 5</vt:lpstr>
      <vt:lpstr>Слайд 6</vt:lpstr>
      <vt:lpstr>Слайд 7</vt:lpstr>
      <vt:lpstr>Римляне выработали свою тактику ведения боя: сначала окружали город, а затем, используя осадные орудия - катапульты, - разбивали стены и врывались в город.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ТАКТИКА БОЯ</vt:lpstr>
      <vt:lpstr>I-ая пуническая война  264-241 г.г. до н.э.</vt:lpstr>
      <vt:lpstr>II-ая пуническая война 218-201 г.г. до н.э.</vt:lpstr>
      <vt:lpstr>  Итоги II-ой Пунической войны:</vt:lpstr>
      <vt:lpstr>С  окончания II Пунической войны прошло                        52 года. Римский сенат довольствовался былыми  победами, однако …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  ЗАДАНИЯ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Угрозы человечеству 2</dc:title>
  <dc:creator>Acer</dc:creator>
  <cp:lastModifiedBy>USER</cp:lastModifiedBy>
  <cp:revision>2025</cp:revision>
  <dcterms:created xsi:type="dcterms:W3CDTF">2020-04-27T09:08:17Z</dcterms:created>
  <dcterms:modified xsi:type="dcterms:W3CDTF">2021-03-11T03:13:02Z</dcterms:modified>
</cp:coreProperties>
</file>