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31" r:id="rId2"/>
    <p:sldId id="1121" r:id="rId3"/>
    <p:sldId id="1159" r:id="rId4"/>
    <p:sldId id="1141" r:id="rId5"/>
    <p:sldId id="1142" r:id="rId6"/>
    <p:sldId id="1155" r:id="rId7"/>
    <p:sldId id="1157" r:id="rId8"/>
    <p:sldId id="1143" r:id="rId9"/>
    <p:sldId id="1182" r:id="rId10"/>
    <p:sldId id="1164" r:id="rId11"/>
    <p:sldId id="1144" r:id="rId12"/>
    <p:sldId id="1188" r:id="rId13"/>
    <p:sldId id="1174" r:id="rId14"/>
    <p:sldId id="1176" r:id="rId15"/>
    <p:sldId id="1145" r:id="rId16"/>
    <p:sldId id="1146" r:id="rId17"/>
    <p:sldId id="1147" r:id="rId18"/>
    <p:sldId id="1179" r:id="rId19"/>
    <p:sldId id="1148" r:id="rId20"/>
    <p:sldId id="1168" r:id="rId21"/>
    <p:sldId id="1178" r:id="rId22"/>
    <p:sldId id="1181" r:id="rId23"/>
    <p:sldId id="1149" r:id="rId24"/>
    <p:sldId id="1150" r:id="rId25"/>
    <p:sldId id="1151" r:id="rId26"/>
    <p:sldId id="1152" r:id="rId27"/>
    <p:sldId id="1163" r:id="rId28"/>
    <p:sldId id="1161" r:id="rId29"/>
    <p:sldId id="1153" r:id="rId30"/>
    <p:sldId id="1166" r:id="rId31"/>
    <p:sldId id="1186" r:id="rId32"/>
    <p:sldId id="1185" r:id="rId33"/>
    <p:sldId id="627" r:id="rId34"/>
  </p:sldIdLst>
  <p:sldSz cx="12192000" cy="6858000"/>
  <p:notesSz cx="6858000" cy="9144000"/>
  <p:custDataLst>
    <p:tags r:id="rId3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1" autoAdjust="0"/>
    <p:restoredTop sz="86389" autoAdjust="0"/>
  </p:normalViewPr>
  <p:slideViewPr>
    <p:cSldViewPr>
      <p:cViewPr>
        <p:scale>
          <a:sx n="62" d="100"/>
          <a:sy n="62" d="100"/>
        </p:scale>
        <p:origin x="-522" y="-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0DDB07-ED8F-4E41-8F69-B32D279BF13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2957D492-BBA5-4A83-AFFC-46142052E2D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Население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Вавилонского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царства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делилось на</a:t>
          </a:r>
        </a:p>
      </dgm:t>
    </dgm:pt>
    <dgm:pt modelId="{9708836D-87D2-4212-87E7-CC95A62B55F7}" type="parTrans" cxnId="{E81C4BA5-A8C1-4EB7-B671-C33FFB46173C}">
      <dgm:prSet/>
      <dgm:spPr/>
      <dgm:t>
        <a:bodyPr/>
        <a:lstStyle/>
        <a:p>
          <a:endParaRPr lang="ru-RU"/>
        </a:p>
      </dgm:t>
    </dgm:pt>
    <dgm:pt modelId="{8C812885-7E1C-4F58-BF4F-0E6F62743A7F}" type="sibTrans" cxnId="{E81C4BA5-A8C1-4EB7-B671-C33FFB46173C}">
      <dgm:prSet/>
      <dgm:spPr/>
      <dgm:t>
        <a:bodyPr/>
        <a:lstStyle/>
        <a:p>
          <a:endParaRPr lang="ru-RU"/>
        </a:p>
      </dgm:t>
    </dgm:pt>
    <dgm:pt modelId="{C5D20BD3-1C20-432C-838E-6E9BCDF110EB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Свободных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людей</a:t>
          </a:r>
        </a:p>
      </dgm:t>
    </dgm:pt>
    <dgm:pt modelId="{2C84A62B-1618-4BC2-A5E1-7755C531D7CF}" type="parTrans" cxnId="{49605E18-2D13-4D22-878F-6EF2E4D00A84}">
      <dgm:prSet/>
      <dgm:spPr/>
      <dgm:t>
        <a:bodyPr/>
        <a:lstStyle/>
        <a:p>
          <a:endParaRPr lang="ru-RU"/>
        </a:p>
      </dgm:t>
    </dgm:pt>
    <dgm:pt modelId="{3AD98EFF-9876-4E08-A179-2D797903E71C}" type="sibTrans" cxnId="{49605E18-2D13-4D22-878F-6EF2E4D00A84}">
      <dgm:prSet/>
      <dgm:spPr/>
      <dgm:t>
        <a:bodyPr/>
        <a:lstStyle/>
        <a:p>
          <a:endParaRPr lang="ru-RU"/>
        </a:p>
      </dgm:t>
    </dgm:pt>
    <dgm:pt modelId="{D095CD55-4550-44A6-8A7A-C272A3EA9972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Рабов</a:t>
          </a:r>
        </a:p>
      </dgm:t>
    </dgm:pt>
    <dgm:pt modelId="{218ED0BA-293E-40EC-A4DA-938D4679B46B}" type="parTrans" cxnId="{FE17B8BF-74B2-4763-ABAC-D086041545C0}">
      <dgm:prSet/>
      <dgm:spPr/>
      <dgm:t>
        <a:bodyPr/>
        <a:lstStyle/>
        <a:p>
          <a:endParaRPr lang="ru-RU"/>
        </a:p>
      </dgm:t>
    </dgm:pt>
    <dgm:pt modelId="{71D6A0DD-FFC3-4464-B17C-2A4602438545}" type="sibTrans" cxnId="{FE17B8BF-74B2-4763-ABAC-D086041545C0}">
      <dgm:prSet/>
      <dgm:spPr/>
      <dgm:t>
        <a:bodyPr/>
        <a:lstStyle/>
        <a:p>
          <a:endParaRPr lang="ru-RU"/>
        </a:p>
      </dgm:t>
    </dgm:pt>
    <dgm:pt modelId="{FF36AE7E-4963-4D5C-9858-96F83CD3BCF4}" type="pres">
      <dgm:prSet presAssocID="{6C0DDB07-ED8F-4E41-8F69-B32D279BF1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AF0087-B5D6-4B2D-97A0-A1763F0A2B0B}" type="pres">
      <dgm:prSet presAssocID="{2957D492-BBA5-4A83-AFFC-46142052E2DC}" presName="hierRoot1" presStyleCnt="0">
        <dgm:presLayoutVars>
          <dgm:hierBranch/>
        </dgm:presLayoutVars>
      </dgm:prSet>
      <dgm:spPr/>
    </dgm:pt>
    <dgm:pt modelId="{6EF8F6ED-09C6-4869-824A-27ED63613438}" type="pres">
      <dgm:prSet presAssocID="{2957D492-BBA5-4A83-AFFC-46142052E2DC}" presName="rootComposite1" presStyleCnt="0"/>
      <dgm:spPr/>
    </dgm:pt>
    <dgm:pt modelId="{CF6325BA-8B28-4032-BFB6-3ACFFF07307F}" type="pres">
      <dgm:prSet presAssocID="{2957D492-BBA5-4A83-AFFC-46142052E2DC}" presName="rootText1" presStyleLbl="node0" presStyleIdx="0" presStyleCnt="1">
        <dgm:presLayoutVars>
          <dgm:chPref val="3"/>
        </dgm:presLayoutVars>
      </dgm:prSet>
      <dgm:spPr/>
    </dgm:pt>
    <dgm:pt modelId="{76F10B26-A6C4-46CC-BB56-503C139B9A85}" type="pres">
      <dgm:prSet presAssocID="{2957D492-BBA5-4A83-AFFC-46142052E2DC}" presName="rootConnector1" presStyleLbl="node1" presStyleIdx="0" presStyleCnt="0"/>
      <dgm:spPr/>
    </dgm:pt>
    <dgm:pt modelId="{AE079754-F1B0-4968-8F9F-9D1198CBC650}" type="pres">
      <dgm:prSet presAssocID="{2957D492-BBA5-4A83-AFFC-46142052E2DC}" presName="hierChild2" presStyleCnt="0"/>
      <dgm:spPr/>
    </dgm:pt>
    <dgm:pt modelId="{5F364AA6-9EBE-4675-94EF-1BCFAD1EA30C}" type="pres">
      <dgm:prSet presAssocID="{2C84A62B-1618-4BC2-A5E1-7755C531D7CF}" presName="Name35" presStyleLbl="parChTrans1D2" presStyleIdx="0" presStyleCnt="2"/>
      <dgm:spPr/>
    </dgm:pt>
    <dgm:pt modelId="{174E2A5E-8644-4EF0-B467-A6FEE45DBB64}" type="pres">
      <dgm:prSet presAssocID="{C5D20BD3-1C20-432C-838E-6E9BCDF110EB}" presName="hierRoot2" presStyleCnt="0">
        <dgm:presLayoutVars>
          <dgm:hierBranch/>
        </dgm:presLayoutVars>
      </dgm:prSet>
      <dgm:spPr/>
    </dgm:pt>
    <dgm:pt modelId="{E623D605-7663-4C6B-9749-59055D0278D4}" type="pres">
      <dgm:prSet presAssocID="{C5D20BD3-1C20-432C-838E-6E9BCDF110EB}" presName="rootComposite" presStyleCnt="0"/>
      <dgm:spPr/>
    </dgm:pt>
    <dgm:pt modelId="{120A5F6E-E2C1-4AF3-A2BA-5D0516DA2AE8}" type="pres">
      <dgm:prSet presAssocID="{C5D20BD3-1C20-432C-838E-6E9BCDF110EB}" presName="rootText" presStyleLbl="node2" presStyleIdx="0" presStyleCnt="2">
        <dgm:presLayoutVars>
          <dgm:chPref val="3"/>
        </dgm:presLayoutVars>
      </dgm:prSet>
      <dgm:spPr/>
    </dgm:pt>
    <dgm:pt modelId="{47AE134F-2716-4C59-B343-7457D18628C4}" type="pres">
      <dgm:prSet presAssocID="{C5D20BD3-1C20-432C-838E-6E9BCDF110EB}" presName="rootConnector" presStyleLbl="node2" presStyleIdx="0" presStyleCnt="2"/>
      <dgm:spPr/>
    </dgm:pt>
    <dgm:pt modelId="{41FEB130-69FD-4496-B8D9-EFD76C10B8B7}" type="pres">
      <dgm:prSet presAssocID="{C5D20BD3-1C20-432C-838E-6E9BCDF110EB}" presName="hierChild4" presStyleCnt="0"/>
      <dgm:spPr/>
    </dgm:pt>
    <dgm:pt modelId="{94D24CD7-01BD-4218-B315-6B87916C9C96}" type="pres">
      <dgm:prSet presAssocID="{C5D20BD3-1C20-432C-838E-6E9BCDF110EB}" presName="hierChild5" presStyleCnt="0"/>
      <dgm:spPr/>
    </dgm:pt>
    <dgm:pt modelId="{036CFA3C-F412-4037-B36A-6F8B3350FAE0}" type="pres">
      <dgm:prSet presAssocID="{218ED0BA-293E-40EC-A4DA-938D4679B46B}" presName="Name35" presStyleLbl="parChTrans1D2" presStyleIdx="1" presStyleCnt="2"/>
      <dgm:spPr/>
    </dgm:pt>
    <dgm:pt modelId="{815F8B46-BA00-489B-9639-F472B114825B}" type="pres">
      <dgm:prSet presAssocID="{D095CD55-4550-44A6-8A7A-C272A3EA9972}" presName="hierRoot2" presStyleCnt="0">
        <dgm:presLayoutVars>
          <dgm:hierBranch/>
        </dgm:presLayoutVars>
      </dgm:prSet>
      <dgm:spPr/>
    </dgm:pt>
    <dgm:pt modelId="{30E9BC8A-EC6D-46CA-8E80-8E9B917A5D40}" type="pres">
      <dgm:prSet presAssocID="{D095CD55-4550-44A6-8A7A-C272A3EA9972}" presName="rootComposite" presStyleCnt="0"/>
      <dgm:spPr/>
    </dgm:pt>
    <dgm:pt modelId="{43EA4425-6B45-4C44-9834-1E9E683EFE6F}" type="pres">
      <dgm:prSet presAssocID="{D095CD55-4550-44A6-8A7A-C272A3EA9972}" presName="rootText" presStyleLbl="node2" presStyleIdx="1" presStyleCnt="2" custLinFactNeighborX="2977" custLinFactNeighborY="13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489EBB-74E5-49F7-AA5C-DFE6075B65AB}" type="pres">
      <dgm:prSet presAssocID="{D095CD55-4550-44A6-8A7A-C272A3EA9972}" presName="rootConnector" presStyleLbl="node2" presStyleIdx="1" presStyleCnt="2"/>
      <dgm:spPr/>
    </dgm:pt>
    <dgm:pt modelId="{04A22C65-08D6-478D-9280-AE7FC4FF6D13}" type="pres">
      <dgm:prSet presAssocID="{D095CD55-4550-44A6-8A7A-C272A3EA9972}" presName="hierChild4" presStyleCnt="0"/>
      <dgm:spPr/>
    </dgm:pt>
    <dgm:pt modelId="{18AACA40-A8E8-4BBD-A8D8-B68CCD95D9C0}" type="pres">
      <dgm:prSet presAssocID="{D095CD55-4550-44A6-8A7A-C272A3EA9972}" presName="hierChild5" presStyleCnt="0"/>
      <dgm:spPr/>
    </dgm:pt>
    <dgm:pt modelId="{93650FAE-3A64-443C-A2FF-7B5AE10F691E}" type="pres">
      <dgm:prSet presAssocID="{2957D492-BBA5-4A83-AFFC-46142052E2DC}" presName="hierChild3" presStyleCnt="0"/>
      <dgm:spPr/>
    </dgm:pt>
  </dgm:ptLst>
  <dgm:cxnLst>
    <dgm:cxn modelId="{6BC9FC81-7233-4D4A-8E1B-2ECE592431F6}" type="presOf" srcId="{218ED0BA-293E-40EC-A4DA-938D4679B46B}" destId="{036CFA3C-F412-4037-B36A-6F8B3350FAE0}" srcOrd="0" destOrd="0" presId="urn:microsoft.com/office/officeart/2005/8/layout/orgChart1"/>
    <dgm:cxn modelId="{A0A852B9-9FF8-4C73-A2DE-9D0E53BCDD59}" type="presOf" srcId="{C5D20BD3-1C20-432C-838E-6E9BCDF110EB}" destId="{47AE134F-2716-4C59-B343-7457D18628C4}" srcOrd="1" destOrd="0" presId="urn:microsoft.com/office/officeart/2005/8/layout/orgChart1"/>
    <dgm:cxn modelId="{F4018FBD-EF96-4D6C-86CD-EF7DC341F022}" type="presOf" srcId="{D095CD55-4550-44A6-8A7A-C272A3EA9972}" destId="{43EA4425-6B45-4C44-9834-1E9E683EFE6F}" srcOrd="0" destOrd="0" presId="urn:microsoft.com/office/officeart/2005/8/layout/orgChart1"/>
    <dgm:cxn modelId="{5C163227-E94F-4565-B034-073011F0BCC5}" type="presOf" srcId="{2957D492-BBA5-4A83-AFFC-46142052E2DC}" destId="{76F10B26-A6C4-46CC-BB56-503C139B9A85}" srcOrd="1" destOrd="0" presId="urn:microsoft.com/office/officeart/2005/8/layout/orgChart1"/>
    <dgm:cxn modelId="{49605E18-2D13-4D22-878F-6EF2E4D00A84}" srcId="{2957D492-BBA5-4A83-AFFC-46142052E2DC}" destId="{C5D20BD3-1C20-432C-838E-6E9BCDF110EB}" srcOrd="0" destOrd="0" parTransId="{2C84A62B-1618-4BC2-A5E1-7755C531D7CF}" sibTransId="{3AD98EFF-9876-4E08-A179-2D797903E71C}"/>
    <dgm:cxn modelId="{952DDCBD-D6AA-45A4-B35B-694A8B455CF3}" type="presOf" srcId="{2C84A62B-1618-4BC2-A5E1-7755C531D7CF}" destId="{5F364AA6-9EBE-4675-94EF-1BCFAD1EA30C}" srcOrd="0" destOrd="0" presId="urn:microsoft.com/office/officeart/2005/8/layout/orgChart1"/>
    <dgm:cxn modelId="{7311518A-29DC-4F49-A128-1E24D4CD5DA8}" type="presOf" srcId="{2957D492-BBA5-4A83-AFFC-46142052E2DC}" destId="{CF6325BA-8B28-4032-BFB6-3ACFFF07307F}" srcOrd="0" destOrd="0" presId="urn:microsoft.com/office/officeart/2005/8/layout/orgChart1"/>
    <dgm:cxn modelId="{FE17B8BF-74B2-4763-ABAC-D086041545C0}" srcId="{2957D492-BBA5-4A83-AFFC-46142052E2DC}" destId="{D095CD55-4550-44A6-8A7A-C272A3EA9972}" srcOrd="1" destOrd="0" parTransId="{218ED0BA-293E-40EC-A4DA-938D4679B46B}" sibTransId="{71D6A0DD-FFC3-4464-B17C-2A4602438545}"/>
    <dgm:cxn modelId="{E81C4BA5-A8C1-4EB7-B671-C33FFB46173C}" srcId="{6C0DDB07-ED8F-4E41-8F69-B32D279BF131}" destId="{2957D492-BBA5-4A83-AFFC-46142052E2DC}" srcOrd="0" destOrd="0" parTransId="{9708836D-87D2-4212-87E7-CC95A62B55F7}" sibTransId="{8C812885-7E1C-4F58-BF4F-0E6F62743A7F}"/>
    <dgm:cxn modelId="{EC387EE9-3CF9-4FA9-9680-4DBAF8B3AB13}" type="presOf" srcId="{D095CD55-4550-44A6-8A7A-C272A3EA9972}" destId="{1F489EBB-74E5-49F7-AA5C-DFE6075B65AB}" srcOrd="1" destOrd="0" presId="urn:microsoft.com/office/officeart/2005/8/layout/orgChart1"/>
    <dgm:cxn modelId="{BB4A64BF-3351-49CF-AA5F-2316BCEE2BBD}" type="presOf" srcId="{6C0DDB07-ED8F-4E41-8F69-B32D279BF131}" destId="{FF36AE7E-4963-4D5C-9858-96F83CD3BCF4}" srcOrd="0" destOrd="0" presId="urn:microsoft.com/office/officeart/2005/8/layout/orgChart1"/>
    <dgm:cxn modelId="{C8225C0A-076A-4A87-9721-AAF96FB67A11}" type="presOf" srcId="{C5D20BD3-1C20-432C-838E-6E9BCDF110EB}" destId="{120A5F6E-E2C1-4AF3-A2BA-5D0516DA2AE8}" srcOrd="0" destOrd="0" presId="urn:microsoft.com/office/officeart/2005/8/layout/orgChart1"/>
    <dgm:cxn modelId="{09C5957D-D8D3-4B94-A2B3-7123DC4450FE}" type="presParOf" srcId="{FF36AE7E-4963-4D5C-9858-96F83CD3BCF4}" destId="{E2AF0087-B5D6-4B2D-97A0-A1763F0A2B0B}" srcOrd="0" destOrd="0" presId="urn:microsoft.com/office/officeart/2005/8/layout/orgChart1"/>
    <dgm:cxn modelId="{18AA342A-6FDB-465B-9B1E-3B5FD62352C9}" type="presParOf" srcId="{E2AF0087-B5D6-4B2D-97A0-A1763F0A2B0B}" destId="{6EF8F6ED-09C6-4869-824A-27ED63613438}" srcOrd="0" destOrd="0" presId="urn:microsoft.com/office/officeart/2005/8/layout/orgChart1"/>
    <dgm:cxn modelId="{B8A2DBBF-E4DF-4154-AE6A-52C3ADDFE0AD}" type="presParOf" srcId="{6EF8F6ED-09C6-4869-824A-27ED63613438}" destId="{CF6325BA-8B28-4032-BFB6-3ACFFF07307F}" srcOrd="0" destOrd="0" presId="urn:microsoft.com/office/officeart/2005/8/layout/orgChart1"/>
    <dgm:cxn modelId="{B518D7E5-0BE5-4A52-A798-5974094AE230}" type="presParOf" srcId="{6EF8F6ED-09C6-4869-824A-27ED63613438}" destId="{76F10B26-A6C4-46CC-BB56-503C139B9A85}" srcOrd="1" destOrd="0" presId="urn:microsoft.com/office/officeart/2005/8/layout/orgChart1"/>
    <dgm:cxn modelId="{0428F80F-D4EE-435E-8F35-4A5DAE2BBD07}" type="presParOf" srcId="{E2AF0087-B5D6-4B2D-97A0-A1763F0A2B0B}" destId="{AE079754-F1B0-4968-8F9F-9D1198CBC650}" srcOrd="1" destOrd="0" presId="urn:microsoft.com/office/officeart/2005/8/layout/orgChart1"/>
    <dgm:cxn modelId="{6552FB90-89BC-447F-92EC-87E1AFFABF7F}" type="presParOf" srcId="{AE079754-F1B0-4968-8F9F-9D1198CBC650}" destId="{5F364AA6-9EBE-4675-94EF-1BCFAD1EA30C}" srcOrd="0" destOrd="0" presId="urn:microsoft.com/office/officeart/2005/8/layout/orgChart1"/>
    <dgm:cxn modelId="{C187A8C2-8940-44CF-83BF-E81F4D36472A}" type="presParOf" srcId="{AE079754-F1B0-4968-8F9F-9D1198CBC650}" destId="{174E2A5E-8644-4EF0-B467-A6FEE45DBB64}" srcOrd="1" destOrd="0" presId="urn:microsoft.com/office/officeart/2005/8/layout/orgChart1"/>
    <dgm:cxn modelId="{627A0CE6-C376-4F07-8A5B-8F40A33A8259}" type="presParOf" srcId="{174E2A5E-8644-4EF0-B467-A6FEE45DBB64}" destId="{E623D605-7663-4C6B-9749-59055D0278D4}" srcOrd="0" destOrd="0" presId="urn:microsoft.com/office/officeart/2005/8/layout/orgChart1"/>
    <dgm:cxn modelId="{D1636555-A133-4919-A19C-6EE3ECEE0F6E}" type="presParOf" srcId="{E623D605-7663-4C6B-9749-59055D0278D4}" destId="{120A5F6E-E2C1-4AF3-A2BA-5D0516DA2AE8}" srcOrd="0" destOrd="0" presId="urn:microsoft.com/office/officeart/2005/8/layout/orgChart1"/>
    <dgm:cxn modelId="{9131A93B-11F7-4A9B-B6E4-F24002C8E37F}" type="presParOf" srcId="{E623D605-7663-4C6B-9749-59055D0278D4}" destId="{47AE134F-2716-4C59-B343-7457D18628C4}" srcOrd="1" destOrd="0" presId="urn:microsoft.com/office/officeart/2005/8/layout/orgChart1"/>
    <dgm:cxn modelId="{DB56E18F-587E-4D7A-B7E4-DF64A94966E4}" type="presParOf" srcId="{174E2A5E-8644-4EF0-B467-A6FEE45DBB64}" destId="{41FEB130-69FD-4496-B8D9-EFD76C10B8B7}" srcOrd="1" destOrd="0" presId="urn:microsoft.com/office/officeart/2005/8/layout/orgChart1"/>
    <dgm:cxn modelId="{9E8CD4FB-EEEB-4DCD-88D6-D8DC8A719D77}" type="presParOf" srcId="{174E2A5E-8644-4EF0-B467-A6FEE45DBB64}" destId="{94D24CD7-01BD-4218-B315-6B87916C9C96}" srcOrd="2" destOrd="0" presId="urn:microsoft.com/office/officeart/2005/8/layout/orgChart1"/>
    <dgm:cxn modelId="{50FFCF37-96DF-4FC2-B947-A8C719B945CB}" type="presParOf" srcId="{AE079754-F1B0-4968-8F9F-9D1198CBC650}" destId="{036CFA3C-F412-4037-B36A-6F8B3350FAE0}" srcOrd="2" destOrd="0" presId="urn:microsoft.com/office/officeart/2005/8/layout/orgChart1"/>
    <dgm:cxn modelId="{62666A9F-2316-4B06-87A7-310D8D1C3EBE}" type="presParOf" srcId="{AE079754-F1B0-4968-8F9F-9D1198CBC650}" destId="{815F8B46-BA00-489B-9639-F472B114825B}" srcOrd="3" destOrd="0" presId="urn:microsoft.com/office/officeart/2005/8/layout/orgChart1"/>
    <dgm:cxn modelId="{3A10D582-8D66-4439-BE23-D761C2D8B890}" type="presParOf" srcId="{815F8B46-BA00-489B-9639-F472B114825B}" destId="{30E9BC8A-EC6D-46CA-8E80-8E9B917A5D40}" srcOrd="0" destOrd="0" presId="urn:microsoft.com/office/officeart/2005/8/layout/orgChart1"/>
    <dgm:cxn modelId="{F43711D8-4637-493B-8ABC-DD2B97F6E8F8}" type="presParOf" srcId="{30E9BC8A-EC6D-46CA-8E80-8E9B917A5D40}" destId="{43EA4425-6B45-4C44-9834-1E9E683EFE6F}" srcOrd="0" destOrd="0" presId="urn:microsoft.com/office/officeart/2005/8/layout/orgChart1"/>
    <dgm:cxn modelId="{025B2F74-2102-4DE2-BD0A-1DFDDE83D2D2}" type="presParOf" srcId="{30E9BC8A-EC6D-46CA-8E80-8E9B917A5D40}" destId="{1F489EBB-74E5-49F7-AA5C-DFE6075B65AB}" srcOrd="1" destOrd="0" presId="urn:microsoft.com/office/officeart/2005/8/layout/orgChart1"/>
    <dgm:cxn modelId="{E5A012DE-3F18-46FF-A207-8C66F18585D8}" type="presParOf" srcId="{815F8B46-BA00-489B-9639-F472B114825B}" destId="{04A22C65-08D6-478D-9280-AE7FC4FF6D13}" srcOrd="1" destOrd="0" presId="urn:microsoft.com/office/officeart/2005/8/layout/orgChart1"/>
    <dgm:cxn modelId="{04E639E2-03F3-4C20-9E42-21D91E8BE60F}" type="presParOf" srcId="{815F8B46-BA00-489B-9639-F472B114825B}" destId="{18AACA40-A8E8-4BBD-A8D8-B68CCD95D9C0}" srcOrd="2" destOrd="0" presId="urn:microsoft.com/office/officeart/2005/8/layout/orgChart1"/>
    <dgm:cxn modelId="{A706DF2B-34E1-4732-8B17-369FB4AD9DFD}" type="presParOf" srcId="{E2AF0087-B5D6-4B2D-97A0-A1763F0A2B0B}" destId="{93650FAE-3A64-443C-A2FF-7B5AE10F69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25135E-E425-4A33-9ACB-015384F0611C}" type="doc">
      <dgm:prSet loTypeId="urn:microsoft.com/office/officeart/2005/8/layout/radial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8A7029F-2B7B-4F5C-AE42-70056BE39573}">
      <dgm:prSet phldrT="[Текст]" custT="1"/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реформы</a:t>
          </a: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21278179-8440-4EE1-970D-CF63E44FEC63}" type="parTrans" cxnId="{29ED849B-5F14-4195-B0B4-F0C83BA8F035}">
      <dgm:prSet/>
      <dgm:spPr/>
      <dgm:t>
        <a:bodyPr/>
        <a:lstStyle/>
        <a:p>
          <a:endParaRPr lang="ru-RU"/>
        </a:p>
      </dgm:t>
    </dgm:pt>
    <dgm:pt modelId="{699E47B8-5D8E-4B92-B7C7-5886D64E0C49}" type="sibTrans" cxnId="{29ED849B-5F14-4195-B0B4-F0C83BA8F035}">
      <dgm:prSet/>
      <dgm:spPr/>
      <dgm:t>
        <a:bodyPr/>
        <a:lstStyle/>
        <a:p>
          <a:endParaRPr lang="ru-RU"/>
        </a:p>
      </dgm:t>
    </dgm:pt>
    <dgm:pt modelId="{BA76EE1B-BB9C-469D-B885-F9E43AA40236}">
      <dgm:prSet phldrT="[Текст]" custT="1"/>
      <dgm:spPr/>
      <dgm:t>
        <a:bodyPr/>
        <a:lstStyle/>
        <a:p>
          <a:r>
            <a:rPr lang="ru-RU" sz="3100" b="1" dirty="0" smtClean="0">
              <a:latin typeface="Arial" pitchFamily="34" charset="0"/>
              <a:cs typeface="Arial" pitchFamily="34" charset="0"/>
            </a:rPr>
            <a:t>административная</a:t>
          </a:r>
          <a:endParaRPr lang="ru-RU" sz="3100" b="1" dirty="0">
            <a:latin typeface="Arial" pitchFamily="34" charset="0"/>
            <a:cs typeface="Arial" pitchFamily="34" charset="0"/>
          </a:endParaRPr>
        </a:p>
      </dgm:t>
    </dgm:pt>
    <dgm:pt modelId="{516212CA-BE4A-4F96-A115-87A924B04F9E}" type="parTrans" cxnId="{39A73EB6-0826-435E-BAB8-1713345B45F1}">
      <dgm:prSet/>
      <dgm:spPr/>
      <dgm:t>
        <a:bodyPr/>
        <a:lstStyle/>
        <a:p>
          <a:endParaRPr lang="ru-RU"/>
        </a:p>
      </dgm:t>
    </dgm:pt>
    <dgm:pt modelId="{F6E30F57-34B1-426F-AE25-155CE3E1C9C3}" type="sibTrans" cxnId="{39A73EB6-0826-435E-BAB8-1713345B45F1}">
      <dgm:prSet/>
      <dgm:spPr/>
      <dgm:t>
        <a:bodyPr/>
        <a:lstStyle/>
        <a:p>
          <a:endParaRPr lang="ru-RU"/>
        </a:p>
      </dgm:t>
    </dgm:pt>
    <dgm:pt modelId="{01F26D7B-B185-4B19-A360-12862556C2EE}">
      <dgm:prSet phldrT="[Текст]" custT="1"/>
      <dgm:spPr/>
      <dgm:t>
        <a:bodyPr/>
        <a:lstStyle/>
        <a:p>
          <a:r>
            <a:rPr lang="ru-RU" sz="3100" b="1" dirty="0" smtClean="0">
              <a:latin typeface="Arial" pitchFamily="34" charset="0"/>
              <a:cs typeface="Arial" pitchFamily="34" charset="0"/>
            </a:rPr>
            <a:t>судебная</a:t>
          </a:r>
          <a:endParaRPr lang="ru-RU" sz="3100" b="1" dirty="0">
            <a:latin typeface="Arial" pitchFamily="34" charset="0"/>
            <a:cs typeface="Arial" pitchFamily="34" charset="0"/>
          </a:endParaRPr>
        </a:p>
      </dgm:t>
    </dgm:pt>
    <dgm:pt modelId="{631FEC03-4795-4DD8-ABDE-E99F4823DBDE}" type="parTrans" cxnId="{2F07B848-1D97-4216-A697-1DFEA7967AFF}">
      <dgm:prSet/>
      <dgm:spPr/>
      <dgm:t>
        <a:bodyPr/>
        <a:lstStyle/>
        <a:p>
          <a:endParaRPr lang="ru-RU"/>
        </a:p>
      </dgm:t>
    </dgm:pt>
    <dgm:pt modelId="{B7411010-C082-432B-8018-E4D6FCA0886B}" type="sibTrans" cxnId="{2F07B848-1D97-4216-A697-1DFEA7967AFF}">
      <dgm:prSet/>
      <dgm:spPr/>
      <dgm:t>
        <a:bodyPr/>
        <a:lstStyle/>
        <a:p>
          <a:endParaRPr lang="ru-RU"/>
        </a:p>
      </dgm:t>
    </dgm:pt>
    <dgm:pt modelId="{35C4EC05-2563-4695-AE7F-190B52A74911}">
      <dgm:prSet phldrT="[Текст]" custT="1"/>
      <dgm:spPr/>
      <dgm:t>
        <a:bodyPr/>
        <a:lstStyle/>
        <a:p>
          <a:r>
            <a:rPr lang="ru-RU" sz="3100" b="1" dirty="0" smtClean="0">
              <a:latin typeface="Arial" pitchFamily="34" charset="0"/>
              <a:cs typeface="Arial" pitchFamily="34" charset="0"/>
            </a:rPr>
            <a:t>Кодекс законов</a:t>
          </a:r>
          <a:endParaRPr lang="ru-RU" sz="3100" b="1" dirty="0">
            <a:latin typeface="Arial" pitchFamily="34" charset="0"/>
            <a:cs typeface="Arial" pitchFamily="34" charset="0"/>
          </a:endParaRPr>
        </a:p>
      </dgm:t>
    </dgm:pt>
    <dgm:pt modelId="{FB9ABE25-E45A-4176-B39A-0A390A9DF709}" type="parTrans" cxnId="{BEB8030E-237C-4B3B-B969-3307EACF913D}">
      <dgm:prSet/>
      <dgm:spPr/>
      <dgm:t>
        <a:bodyPr/>
        <a:lstStyle/>
        <a:p>
          <a:endParaRPr lang="ru-RU"/>
        </a:p>
      </dgm:t>
    </dgm:pt>
    <dgm:pt modelId="{BF86FCB7-6822-413A-9AAD-0861FE9911C3}" type="sibTrans" cxnId="{BEB8030E-237C-4B3B-B969-3307EACF913D}">
      <dgm:prSet/>
      <dgm:spPr/>
      <dgm:t>
        <a:bodyPr/>
        <a:lstStyle/>
        <a:p>
          <a:endParaRPr lang="ru-RU"/>
        </a:p>
      </dgm:t>
    </dgm:pt>
    <dgm:pt modelId="{8F3AB2C6-9359-4A33-8F81-284F30A47D36}">
      <dgm:prSet phldrT="[Текст]" custT="1"/>
      <dgm:spPr/>
      <dgm:t>
        <a:bodyPr/>
        <a:lstStyle/>
        <a:p>
          <a:r>
            <a:rPr lang="ru-RU" sz="3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налоговая</a:t>
          </a:r>
          <a:endParaRPr lang="ru-RU" sz="31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78CB582-147E-41F7-8697-C7EF61A575C8}" type="parTrans" cxnId="{9C8441C2-B366-46E5-82FF-0EF5D831BA5A}">
      <dgm:prSet/>
      <dgm:spPr/>
      <dgm:t>
        <a:bodyPr/>
        <a:lstStyle/>
        <a:p>
          <a:endParaRPr lang="ru-RU"/>
        </a:p>
      </dgm:t>
    </dgm:pt>
    <dgm:pt modelId="{3E422288-C0A7-4E9E-BD59-FBC157F3C5B8}" type="sibTrans" cxnId="{9C8441C2-B366-46E5-82FF-0EF5D831BA5A}">
      <dgm:prSet/>
      <dgm:spPr/>
      <dgm:t>
        <a:bodyPr/>
        <a:lstStyle/>
        <a:p>
          <a:endParaRPr lang="ru-RU"/>
        </a:p>
      </dgm:t>
    </dgm:pt>
    <dgm:pt modelId="{05FCA7D1-E737-40A0-907B-65C78571B394}" type="pres">
      <dgm:prSet presAssocID="{2F25135E-E425-4A33-9ACB-015384F0611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9C9BBC-61D7-4DE1-9699-23CF18589909}" type="pres">
      <dgm:prSet presAssocID="{2F25135E-E425-4A33-9ACB-015384F0611C}" presName="radial" presStyleCnt="0">
        <dgm:presLayoutVars>
          <dgm:animLvl val="ctr"/>
        </dgm:presLayoutVars>
      </dgm:prSet>
      <dgm:spPr/>
    </dgm:pt>
    <dgm:pt modelId="{D9A2B5E9-9900-4561-B5C8-B421F48B6598}" type="pres">
      <dgm:prSet presAssocID="{F8A7029F-2B7B-4F5C-AE42-70056BE39573}" presName="centerShape" presStyleLbl="vennNode1" presStyleIdx="0" presStyleCnt="5" custScaleX="140160"/>
      <dgm:spPr/>
      <dgm:t>
        <a:bodyPr/>
        <a:lstStyle/>
        <a:p>
          <a:endParaRPr lang="ru-RU"/>
        </a:p>
      </dgm:t>
    </dgm:pt>
    <dgm:pt modelId="{795F1B3E-8E38-4C1D-BCC8-B80D6294F913}" type="pres">
      <dgm:prSet presAssocID="{BA76EE1B-BB9C-469D-B885-F9E43AA40236}" presName="node" presStyleLbl="vennNode1" presStyleIdx="1" presStyleCnt="5" custScaleX="454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74B5F-E967-4A50-A355-2C2A477545EC}" type="pres">
      <dgm:prSet presAssocID="{01F26D7B-B185-4B19-A360-12862556C2EE}" presName="node" presStyleLbl="vennNode1" presStyleIdx="2" presStyleCnt="5" custScaleX="246721" custScaleY="118981" custRadScaleRad="148812" custRadScaleInc="1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AD11B-408A-4746-AB90-7379B814B001}" type="pres">
      <dgm:prSet presAssocID="{35C4EC05-2563-4695-AE7F-190B52A74911}" presName="node" presStyleLbl="vennNode1" presStyleIdx="3" presStyleCnt="5" custScaleX="281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0100E-DBBD-46D9-AB30-727E9BBEE310}" type="pres">
      <dgm:prSet presAssocID="{8F3AB2C6-9359-4A33-8F81-284F30A47D36}" presName="node" presStyleLbl="vennNode1" presStyleIdx="4" presStyleCnt="5" custScaleX="271280" custScaleY="128645" custRadScaleRad="156581" custRadScaleInc="-1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07B848-1D97-4216-A697-1DFEA7967AFF}" srcId="{F8A7029F-2B7B-4F5C-AE42-70056BE39573}" destId="{01F26D7B-B185-4B19-A360-12862556C2EE}" srcOrd="1" destOrd="0" parTransId="{631FEC03-4795-4DD8-ABDE-E99F4823DBDE}" sibTransId="{B7411010-C082-432B-8018-E4D6FCA0886B}"/>
    <dgm:cxn modelId="{54F9844A-A4A6-41BA-9B57-87B73B4CF931}" type="presOf" srcId="{BA76EE1B-BB9C-469D-B885-F9E43AA40236}" destId="{795F1B3E-8E38-4C1D-BCC8-B80D6294F913}" srcOrd="0" destOrd="0" presId="urn:microsoft.com/office/officeart/2005/8/layout/radial3"/>
    <dgm:cxn modelId="{39A73EB6-0826-435E-BAB8-1713345B45F1}" srcId="{F8A7029F-2B7B-4F5C-AE42-70056BE39573}" destId="{BA76EE1B-BB9C-469D-B885-F9E43AA40236}" srcOrd="0" destOrd="0" parTransId="{516212CA-BE4A-4F96-A115-87A924B04F9E}" sibTransId="{F6E30F57-34B1-426F-AE25-155CE3E1C9C3}"/>
    <dgm:cxn modelId="{AE868AC9-F585-4902-A524-B637AE11A9CE}" type="presOf" srcId="{35C4EC05-2563-4695-AE7F-190B52A74911}" destId="{0F3AD11B-408A-4746-AB90-7379B814B001}" srcOrd="0" destOrd="0" presId="urn:microsoft.com/office/officeart/2005/8/layout/radial3"/>
    <dgm:cxn modelId="{F1615CF8-076D-49C9-91B2-5E56FB7BCC5A}" type="presOf" srcId="{01F26D7B-B185-4B19-A360-12862556C2EE}" destId="{BD074B5F-E967-4A50-A355-2C2A477545EC}" srcOrd="0" destOrd="0" presId="urn:microsoft.com/office/officeart/2005/8/layout/radial3"/>
    <dgm:cxn modelId="{9C8441C2-B366-46E5-82FF-0EF5D831BA5A}" srcId="{F8A7029F-2B7B-4F5C-AE42-70056BE39573}" destId="{8F3AB2C6-9359-4A33-8F81-284F30A47D36}" srcOrd="3" destOrd="0" parTransId="{D78CB582-147E-41F7-8697-C7EF61A575C8}" sibTransId="{3E422288-C0A7-4E9E-BD59-FBC157F3C5B8}"/>
    <dgm:cxn modelId="{29ED849B-5F14-4195-B0B4-F0C83BA8F035}" srcId="{2F25135E-E425-4A33-9ACB-015384F0611C}" destId="{F8A7029F-2B7B-4F5C-AE42-70056BE39573}" srcOrd="0" destOrd="0" parTransId="{21278179-8440-4EE1-970D-CF63E44FEC63}" sibTransId="{699E47B8-5D8E-4B92-B7C7-5886D64E0C49}"/>
    <dgm:cxn modelId="{A5143ABE-FAFA-4860-A69C-E61392B81DE7}" type="presOf" srcId="{F8A7029F-2B7B-4F5C-AE42-70056BE39573}" destId="{D9A2B5E9-9900-4561-B5C8-B421F48B6598}" srcOrd="0" destOrd="0" presId="urn:microsoft.com/office/officeart/2005/8/layout/radial3"/>
    <dgm:cxn modelId="{89196D05-6F22-4AD8-B5CA-AA9C0A73CF23}" type="presOf" srcId="{2F25135E-E425-4A33-9ACB-015384F0611C}" destId="{05FCA7D1-E737-40A0-907B-65C78571B394}" srcOrd="0" destOrd="0" presId="urn:microsoft.com/office/officeart/2005/8/layout/radial3"/>
    <dgm:cxn modelId="{2659926D-EBB6-413B-9FDC-7E180433FB63}" type="presOf" srcId="{8F3AB2C6-9359-4A33-8F81-284F30A47D36}" destId="{0950100E-DBBD-46D9-AB30-727E9BBEE310}" srcOrd="0" destOrd="0" presId="urn:microsoft.com/office/officeart/2005/8/layout/radial3"/>
    <dgm:cxn modelId="{BEB8030E-237C-4B3B-B969-3307EACF913D}" srcId="{F8A7029F-2B7B-4F5C-AE42-70056BE39573}" destId="{35C4EC05-2563-4695-AE7F-190B52A74911}" srcOrd="2" destOrd="0" parTransId="{FB9ABE25-E45A-4176-B39A-0A390A9DF709}" sibTransId="{BF86FCB7-6822-413A-9AAD-0861FE9911C3}"/>
    <dgm:cxn modelId="{4760FEB6-8FC1-4CB3-97F3-BA49E2D33CAA}" type="presParOf" srcId="{05FCA7D1-E737-40A0-907B-65C78571B394}" destId="{699C9BBC-61D7-4DE1-9699-23CF18589909}" srcOrd="0" destOrd="0" presId="urn:microsoft.com/office/officeart/2005/8/layout/radial3"/>
    <dgm:cxn modelId="{69457327-FE23-47EC-9E80-065D949E2CED}" type="presParOf" srcId="{699C9BBC-61D7-4DE1-9699-23CF18589909}" destId="{D9A2B5E9-9900-4561-B5C8-B421F48B6598}" srcOrd="0" destOrd="0" presId="urn:microsoft.com/office/officeart/2005/8/layout/radial3"/>
    <dgm:cxn modelId="{06CC8EE9-4D13-405E-ACB5-FB1AC360B682}" type="presParOf" srcId="{699C9BBC-61D7-4DE1-9699-23CF18589909}" destId="{795F1B3E-8E38-4C1D-BCC8-B80D6294F913}" srcOrd="1" destOrd="0" presId="urn:microsoft.com/office/officeart/2005/8/layout/radial3"/>
    <dgm:cxn modelId="{9F104EC7-EB7E-49EB-A02D-76091776ABD6}" type="presParOf" srcId="{699C9BBC-61D7-4DE1-9699-23CF18589909}" destId="{BD074B5F-E967-4A50-A355-2C2A477545EC}" srcOrd="2" destOrd="0" presId="urn:microsoft.com/office/officeart/2005/8/layout/radial3"/>
    <dgm:cxn modelId="{50374D05-F516-4BE3-B7E5-9FC9B38DCF52}" type="presParOf" srcId="{699C9BBC-61D7-4DE1-9699-23CF18589909}" destId="{0F3AD11B-408A-4746-AB90-7379B814B001}" srcOrd="3" destOrd="0" presId="urn:microsoft.com/office/officeart/2005/8/layout/radial3"/>
    <dgm:cxn modelId="{3D7230A4-F54F-4C7D-9BC4-0B7057BD56B3}" type="presParOf" srcId="{699C9BBC-61D7-4DE1-9699-23CF18589909}" destId="{0950100E-DBBD-46D9-AB30-727E9BBEE31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CFA3C-F412-4037-B36A-6F8B3350FAE0}">
      <dsp:nvSpPr>
        <dsp:cNvPr id="0" name=""/>
        <dsp:cNvSpPr/>
      </dsp:nvSpPr>
      <dsp:spPr>
        <a:xfrm>
          <a:off x="4521199" y="1700428"/>
          <a:ext cx="2158046" cy="714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534"/>
              </a:lnTo>
              <a:lnTo>
                <a:pt x="2158046" y="357534"/>
              </a:lnTo>
              <a:lnTo>
                <a:pt x="2158046" y="7145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64AA6-9EBE-4675-94EF-1BCFAD1EA30C}">
      <dsp:nvSpPr>
        <dsp:cNvPr id="0" name=""/>
        <dsp:cNvSpPr/>
      </dsp:nvSpPr>
      <dsp:spPr>
        <a:xfrm>
          <a:off x="2464363" y="1700428"/>
          <a:ext cx="2056836" cy="713943"/>
        </a:xfrm>
        <a:custGeom>
          <a:avLst/>
          <a:gdLst/>
          <a:ahLst/>
          <a:cxnLst/>
          <a:rect l="0" t="0" r="0" b="0"/>
          <a:pathLst>
            <a:path>
              <a:moveTo>
                <a:pt x="2056836" y="0"/>
              </a:moveTo>
              <a:lnTo>
                <a:pt x="2056836" y="356971"/>
              </a:lnTo>
              <a:lnTo>
                <a:pt x="0" y="356971"/>
              </a:lnTo>
              <a:lnTo>
                <a:pt x="0" y="7139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325BA-8B28-4032-BFB6-3ACFFF07307F}">
      <dsp:nvSpPr>
        <dsp:cNvPr id="0" name=""/>
        <dsp:cNvSpPr/>
      </dsp:nvSpPr>
      <dsp:spPr>
        <a:xfrm>
          <a:off x="2821334" y="563"/>
          <a:ext cx="3399730" cy="169986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Население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Вавилонского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царства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делилось на</a:t>
          </a:r>
        </a:p>
      </dsp:txBody>
      <dsp:txXfrm>
        <a:off x="2821334" y="563"/>
        <a:ext cx="3399730" cy="1699865"/>
      </dsp:txXfrm>
    </dsp:sp>
    <dsp:sp modelId="{120A5F6E-E2C1-4AF3-A2BA-5D0516DA2AE8}">
      <dsp:nvSpPr>
        <dsp:cNvPr id="0" name=""/>
        <dsp:cNvSpPr/>
      </dsp:nvSpPr>
      <dsp:spPr>
        <a:xfrm>
          <a:off x="764497" y="2414371"/>
          <a:ext cx="3399730" cy="1699865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Свободных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 людей</a:t>
          </a:r>
        </a:p>
      </dsp:txBody>
      <dsp:txXfrm>
        <a:off x="764497" y="2414371"/>
        <a:ext cx="3399730" cy="1699865"/>
      </dsp:txXfrm>
    </dsp:sp>
    <dsp:sp modelId="{43EA4425-6B45-4C44-9834-1E9E683EFE6F}">
      <dsp:nvSpPr>
        <dsp:cNvPr id="0" name=""/>
        <dsp:cNvSpPr/>
      </dsp:nvSpPr>
      <dsp:spPr>
        <a:xfrm>
          <a:off x="4979381" y="2414934"/>
          <a:ext cx="3399730" cy="1699865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Рабов</a:t>
          </a:r>
        </a:p>
      </dsp:txBody>
      <dsp:txXfrm>
        <a:off x="4979381" y="2414934"/>
        <a:ext cx="3399730" cy="1699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2B5E9-9900-4561-B5C8-B421F48B6598}">
      <dsp:nvSpPr>
        <dsp:cNvPr id="0" name=""/>
        <dsp:cNvSpPr/>
      </dsp:nvSpPr>
      <dsp:spPr>
        <a:xfrm>
          <a:off x="4248473" y="1504773"/>
          <a:ext cx="3313497" cy="236408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реформы</a:t>
          </a:r>
          <a:endParaRPr lang="ru-RU" sz="2800" b="1" kern="1200" dirty="0">
            <a:latin typeface="Arial" pitchFamily="34" charset="0"/>
            <a:cs typeface="Arial" pitchFamily="34" charset="0"/>
          </a:endParaRPr>
        </a:p>
      </dsp:txBody>
      <dsp:txXfrm>
        <a:off x="4733723" y="1850985"/>
        <a:ext cx="2342997" cy="1671657"/>
      </dsp:txXfrm>
    </dsp:sp>
    <dsp:sp modelId="{795F1B3E-8E38-4C1D-BCC8-B80D6294F913}">
      <dsp:nvSpPr>
        <dsp:cNvPr id="0" name=""/>
        <dsp:cNvSpPr/>
      </dsp:nvSpPr>
      <dsp:spPr>
        <a:xfrm>
          <a:off x="3220724" y="1888"/>
          <a:ext cx="5368995" cy="118204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Arial" pitchFamily="34" charset="0"/>
              <a:cs typeface="Arial" pitchFamily="34" charset="0"/>
            </a:rPr>
            <a:t>административная</a:t>
          </a:r>
          <a:endParaRPr lang="ru-RU" sz="3100" b="1" kern="1200" dirty="0">
            <a:latin typeface="Arial" pitchFamily="34" charset="0"/>
            <a:cs typeface="Arial" pitchFamily="34" charset="0"/>
          </a:endParaRPr>
        </a:p>
      </dsp:txBody>
      <dsp:txXfrm>
        <a:off x="4006995" y="174994"/>
        <a:ext cx="3796453" cy="835828"/>
      </dsp:txXfrm>
    </dsp:sp>
    <dsp:sp modelId="{BD074B5F-E967-4A50-A355-2C2A477545EC}">
      <dsp:nvSpPr>
        <dsp:cNvPr id="0" name=""/>
        <dsp:cNvSpPr/>
      </dsp:nvSpPr>
      <dsp:spPr>
        <a:xfrm>
          <a:off x="7562064" y="2061281"/>
          <a:ext cx="2916343" cy="140640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Arial" pitchFamily="34" charset="0"/>
              <a:cs typeface="Arial" pitchFamily="34" charset="0"/>
            </a:rPr>
            <a:t>судебная</a:t>
          </a:r>
          <a:endParaRPr lang="ru-RU" sz="3100" b="1" kern="1200" dirty="0">
            <a:latin typeface="Arial" pitchFamily="34" charset="0"/>
            <a:cs typeface="Arial" pitchFamily="34" charset="0"/>
          </a:endParaRPr>
        </a:p>
      </dsp:txBody>
      <dsp:txXfrm>
        <a:off x="7989153" y="2267244"/>
        <a:ext cx="2062165" cy="994478"/>
      </dsp:txXfrm>
    </dsp:sp>
    <dsp:sp modelId="{0F3AD11B-408A-4746-AB90-7379B814B001}">
      <dsp:nvSpPr>
        <dsp:cNvPr id="0" name=""/>
        <dsp:cNvSpPr/>
      </dsp:nvSpPr>
      <dsp:spPr>
        <a:xfrm>
          <a:off x="4240944" y="4189699"/>
          <a:ext cx="3328556" cy="118204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Arial" pitchFamily="34" charset="0"/>
              <a:cs typeface="Arial" pitchFamily="34" charset="0"/>
            </a:rPr>
            <a:t>Кодекс законов</a:t>
          </a:r>
          <a:endParaRPr lang="ru-RU" sz="3100" b="1" kern="1200" dirty="0">
            <a:latin typeface="Arial" pitchFamily="34" charset="0"/>
            <a:cs typeface="Arial" pitchFamily="34" charset="0"/>
          </a:endParaRPr>
        </a:p>
      </dsp:txBody>
      <dsp:txXfrm>
        <a:off x="4728400" y="4362805"/>
        <a:ext cx="2353644" cy="835828"/>
      </dsp:txXfrm>
    </dsp:sp>
    <dsp:sp modelId="{0950100E-DBBD-46D9-AB30-727E9BBEE310}">
      <dsp:nvSpPr>
        <dsp:cNvPr id="0" name=""/>
        <dsp:cNvSpPr/>
      </dsp:nvSpPr>
      <dsp:spPr>
        <a:xfrm>
          <a:off x="1024164" y="2004152"/>
          <a:ext cx="3206640" cy="152063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налоговая</a:t>
          </a:r>
          <a:endParaRPr lang="ru-RU" sz="31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493766" y="2226844"/>
        <a:ext cx="2267436" cy="1075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8A8935-2BDD-42ED-A859-7F05539B49A8}" type="slidenum">
              <a:rPr lang="ru-RU" smtClean="0">
                <a:latin typeface="Arial" pitchFamily="34" charset="0"/>
              </a:rPr>
              <a:pPr/>
              <a:t>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598531-F96B-4460-89B1-038E0130E0D0}" type="slidenum">
              <a:rPr lang="ru-RU" smtClean="0">
                <a:latin typeface="Arial" pitchFamily="34" charset="0"/>
              </a:rPr>
              <a:pPr/>
              <a:t>27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1991A1-7CAC-4525-B5A8-9128D79B232F}" type="slidenum">
              <a:rPr lang="ru-RU" smtClean="0">
                <a:latin typeface="Arial" pitchFamily="34" charset="0"/>
              </a:rPr>
              <a:pPr/>
              <a:t>28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656218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91429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5152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9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267124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02220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451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809141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024066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4031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5063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30959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1023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214034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1" y="3790"/>
            <a:ext cx="12177184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43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631504" y="2927579"/>
            <a:ext cx="5904656" cy="2661661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Тема </a:t>
            </a: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урока: </a:t>
            </a:r>
            <a:endParaRPr lang="ru-RU" sz="4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ВАВИЛОНСКОЕ</a:t>
            </a:r>
            <a:b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ЦАРСТВО</a:t>
            </a: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»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743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23393" y="3212976"/>
            <a:ext cx="648071" cy="158417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12" name="Picture 8" descr="Ввил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636912"/>
            <a:ext cx="5028727" cy="3600400"/>
          </a:xfrm>
          <a:prstGeom prst="rect">
            <a:avLst/>
          </a:prstGeom>
          <a:noFill/>
          <a:ln w="38100" cmpd="dbl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59221703"/>
              </p:ext>
            </p:extLst>
          </p:nvPr>
        </p:nvGraphicFramePr>
        <p:xfrm>
          <a:off x="2844800" y="228600"/>
          <a:ext cx="904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53" name="AutoShape 13" descr="Газетная бумага"/>
          <p:cNvSpPr>
            <a:spLocks noChangeArrowheads="1"/>
          </p:cNvSpPr>
          <p:nvPr/>
        </p:nvSpPr>
        <p:spPr bwMode="auto">
          <a:xfrm>
            <a:off x="407368" y="4365104"/>
            <a:ext cx="11593288" cy="2232248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altLang="ru-RU" sz="2800" b="1" dirty="0" smtClean="0">
                <a:solidFill>
                  <a:schemeClr val="tx1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   Рабом </a:t>
            </a:r>
            <a:r>
              <a:rPr lang="ru-RU" altLang="ru-RU" sz="2800" b="1" dirty="0" smtClean="0">
                <a:solidFill>
                  <a:schemeClr val="tx1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мог стать не только военнопленный</a:t>
            </a:r>
            <a:r>
              <a:rPr lang="ru-RU" altLang="ru-RU" sz="2800" b="1" dirty="0" smtClean="0">
                <a:solidFill>
                  <a:schemeClr val="tx1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, но и свободный</a:t>
            </a:r>
          </a:p>
          <a:p>
            <a:r>
              <a:rPr lang="ru-RU" altLang="ru-RU" sz="2800" b="1" dirty="0" smtClean="0">
                <a:solidFill>
                  <a:schemeClr val="tx1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человек, проданный в рабство за долги и преступления. </a:t>
            </a:r>
          </a:p>
          <a:p>
            <a:r>
              <a:rPr lang="ru-RU" altLang="ru-RU" sz="2800" b="1" dirty="0" smtClean="0">
                <a:solidFill>
                  <a:schemeClr val="tx1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Зажиточная </a:t>
            </a:r>
            <a:r>
              <a:rPr lang="ru-RU" altLang="ru-RU" sz="2800" b="1" dirty="0" smtClean="0">
                <a:solidFill>
                  <a:schemeClr val="tx1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семья имела двух - трёх рабов, богатая – десятки.</a:t>
            </a:r>
            <a:endParaRPr lang="ru-RU" altLang="ru-RU" sz="2800" b="1" dirty="0">
              <a:solidFill>
                <a:schemeClr val="tx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5" name="Picture 2" descr="C:\Users\Андрей\Pictures\история\10я\untitled2.png"/>
          <p:cNvPicPr>
            <a:picLocks noChangeAspect="1" noChangeArrowheads="1"/>
          </p:cNvPicPr>
          <p:nvPr/>
        </p:nvPicPr>
        <p:blipFill rotWithShape="1">
          <a:blip r:embed="rId7" cstate="print"/>
          <a:srcRect l="11653"/>
          <a:stretch/>
        </p:blipFill>
        <p:spPr bwMode="auto">
          <a:xfrm>
            <a:off x="9624392" y="332656"/>
            <a:ext cx="2358365" cy="169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ндрей\Pictures\история\10я\untitled1.png"/>
          <p:cNvPicPr>
            <a:picLocks noChangeAspect="1" noChangeArrowheads="1"/>
          </p:cNvPicPr>
          <p:nvPr/>
        </p:nvPicPr>
        <p:blipFill rotWithShape="1">
          <a:blip r:embed="rId8" cstate="print"/>
          <a:srcRect l="64401" t="1026" r="2171" b="69698"/>
          <a:stretch/>
        </p:blipFill>
        <p:spPr bwMode="auto">
          <a:xfrm>
            <a:off x="335360" y="620688"/>
            <a:ext cx="216024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600466" y="449412"/>
            <a:ext cx="7918449" cy="1387176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38100" cmpd="dbl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dirty="0">
                <a:solidFill>
                  <a:srgbClr val="002060"/>
                </a:solidFill>
                <a:cs typeface="Arial" pitchFamily="34" charset="0"/>
              </a:rPr>
              <a:t>Наибольшего расцвета Древнее Вавилонское царство достигло при царе Хаммурапи 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927352" y="5084786"/>
            <a:ext cx="1824567" cy="860425"/>
          </a:xfrm>
          <a:prstGeom prst="rect">
            <a:avLst/>
          </a:prstGeom>
          <a:solidFill>
            <a:srgbClr val="F7F2C6">
              <a:alpha val="79999"/>
            </a:srgbClr>
          </a:solidFill>
          <a:ln w="38100" cmpd="dbl" algn="ctr">
            <a:solidFill>
              <a:srgbClr val="64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640000"/>
                </a:solidFill>
              </a:rPr>
              <a:t>1750г. </a:t>
            </a:r>
          </a:p>
          <a:p>
            <a:pPr algn="ctr" eaLnBrk="1" hangingPunct="1"/>
            <a:r>
              <a:rPr lang="ru-RU" altLang="ru-RU" sz="2400" dirty="0">
                <a:solidFill>
                  <a:srgbClr val="640000"/>
                </a:solidFill>
              </a:rPr>
              <a:t>до н.э.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422903" y="1989161"/>
            <a:ext cx="5473700" cy="1773237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Хаммурапи начал править в Вавилоне </a:t>
            </a:r>
            <a:r>
              <a:rPr lang="ru-RU" altLang="ru-RU" sz="2400" dirty="0" smtClean="0">
                <a:solidFill>
                  <a:srgbClr val="002060"/>
                </a:solidFill>
              </a:rPr>
              <a:t>3812 </a:t>
            </a:r>
            <a:r>
              <a:rPr lang="ru-RU" altLang="ru-RU" sz="2400" dirty="0">
                <a:solidFill>
                  <a:srgbClr val="002060"/>
                </a:solidFill>
              </a:rPr>
              <a:t>лет назад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Назовите год, когда  началось правления царя.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719682" y="5084786"/>
            <a:ext cx="1824567" cy="860425"/>
          </a:xfrm>
          <a:prstGeom prst="rect">
            <a:avLst/>
          </a:prstGeom>
          <a:solidFill>
            <a:srgbClr val="F7F2C6">
              <a:alpha val="79999"/>
            </a:srgbClr>
          </a:solidFill>
          <a:ln w="38100" cmpd="dbl" algn="ctr">
            <a:solidFill>
              <a:srgbClr val="64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>
                <a:solidFill>
                  <a:srgbClr val="640000"/>
                </a:solidFill>
              </a:rPr>
              <a:t>1792 г.</a:t>
            </a:r>
          </a:p>
          <a:p>
            <a:pPr algn="ctr" eaLnBrk="1" hangingPunct="1"/>
            <a:r>
              <a:rPr lang="ru-RU" altLang="ru-RU" sz="2400">
                <a:solidFill>
                  <a:srgbClr val="640000"/>
                </a:solidFill>
              </a:rPr>
              <a:t> до н.э.</a:t>
            </a:r>
          </a:p>
        </p:txBody>
      </p:sp>
      <p:sp>
        <p:nvSpPr>
          <p:cNvPr id="37902" name="WordArt 14" descr="Белый мрамор"/>
          <p:cNvSpPr>
            <a:spLocks noChangeArrowheads="1" noChangeShapeType="1" noTextEdit="1"/>
          </p:cNvSpPr>
          <p:nvPr/>
        </p:nvSpPr>
        <p:spPr bwMode="auto">
          <a:xfrm>
            <a:off x="1871149" y="5013348"/>
            <a:ext cx="768351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39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102784" y="3933825"/>
            <a:ext cx="10464800" cy="1466850"/>
            <a:chOff x="476" y="2478"/>
            <a:chExt cx="5080" cy="924"/>
          </a:xfrm>
        </p:grpSpPr>
        <p:sp>
          <p:nvSpPr>
            <p:cNvPr id="6159" name="Text Box 17"/>
            <p:cNvSpPr txBox="1">
              <a:spLocks noChangeArrowheads="1"/>
            </p:cNvSpPr>
            <p:nvPr/>
          </p:nvSpPr>
          <p:spPr bwMode="auto">
            <a:xfrm>
              <a:off x="2290" y="3168"/>
              <a:ext cx="318" cy="234"/>
            </a:xfrm>
            <a:prstGeom prst="rect">
              <a:avLst/>
            </a:prstGeom>
            <a:solidFill>
              <a:srgbClr val="F7F2C6">
                <a:alpha val="79999"/>
              </a:srgbClr>
            </a:solidFill>
            <a:ln w="38100" cmpd="dbl" algn="ctr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000" tIns="46800" rIns="72000" bIns="46800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640000"/>
                  </a:solidFill>
                </a:rPr>
                <a:t>РХ</a:t>
              </a:r>
            </a:p>
          </p:txBody>
        </p:sp>
        <p:sp>
          <p:nvSpPr>
            <p:cNvPr id="6160" name="Text Box 18"/>
            <p:cNvSpPr txBox="1">
              <a:spLocks noChangeArrowheads="1"/>
            </p:cNvSpPr>
            <p:nvPr/>
          </p:nvSpPr>
          <p:spPr bwMode="auto">
            <a:xfrm>
              <a:off x="4513" y="3123"/>
              <a:ext cx="454" cy="234"/>
            </a:xfrm>
            <a:prstGeom prst="rect">
              <a:avLst/>
            </a:prstGeom>
            <a:solidFill>
              <a:srgbClr val="F7F2C6">
                <a:alpha val="79999"/>
              </a:srgbClr>
            </a:solidFill>
            <a:ln w="38100" cmpd="dbl" algn="ctr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000" tIns="46800" rIns="72000" bIns="46800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dirty="0" smtClean="0">
                  <a:solidFill>
                    <a:srgbClr val="640000"/>
                  </a:solidFill>
                </a:rPr>
                <a:t>2020</a:t>
              </a:r>
              <a:endParaRPr lang="ru-RU" altLang="ru-RU" dirty="0">
                <a:solidFill>
                  <a:srgbClr val="640000"/>
                </a:solidFill>
              </a:endParaRPr>
            </a:p>
          </p:txBody>
        </p:sp>
        <p:sp>
          <p:nvSpPr>
            <p:cNvPr id="37907" name="AutoShape 19"/>
            <p:cNvSpPr>
              <a:spLocks noChangeArrowheads="1"/>
            </p:cNvSpPr>
            <p:nvPr/>
          </p:nvSpPr>
          <p:spPr bwMode="auto">
            <a:xfrm>
              <a:off x="476" y="2478"/>
              <a:ext cx="5080" cy="681"/>
            </a:xfrm>
            <a:custGeom>
              <a:avLst/>
              <a:gdLst>
                <a:gd name="G0" fmla="+- 19568 0 0"/>
                <a:gd name="G1" fmla="+- 4821 0 0"/>
                <a:gd name="G2" fmla="+- 21600 0 4821"/>
                <a:gd name="G3" fmla="+- 10800 0 4821"/>
                <a:gd name="G4" fmla="+- 21600 0 19568"/>
                <a:gd name="G5" fmla="*/ G4 G3 10800"/>
                <a:gd name="G6" fmla="+- 21600 0 G5"/>
                <a:gd name="T0" fmla="*/ 19568 w 21600"/>
                <a:gd name="T1" fmla="*/ 0 h 21600"/>
                <a:gd name="T2" fmla="*/ 0 w 21600"/>
                <a:gd name="T3" fmla="*/ 10800 h 21600"/>
                <a:gd name="T4" fmla="*/ 19568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568" y="0"/>
                  </a:moveTo>
                  <a:lnTo>
                    <a:pt x="19568" y="4821"/>
                  </a:lnTo>
                  <a:lnTo>
                    <a:pt x="3375" y="4821"/>
                  </a:lnTo>
                  <a:lnTo>
                    <a:pt x="3375" y="16779"/>
                  </a:lnTo>
                  <a:lnTo>
                    <a:pt x="19568" y="16779"/>
                  </a:lnTo>
                  <a:lnTo>
                    <a:pt x="19568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821"/>
                  </a:moveTo>
                  <a:lnTo>
                    <a:pt x="1350" y="16779"/>
                  </a:lnTo>
                  <a:lnTo>
                    <a:pt x="2700" y="16779"/>
                  </a:lnTo>
                  <a:lnTo>
                    <a:pt x="2700" y="4821"/>
                  </a:lnTo>
                  <a:close/>
                </a:path>
                <a:path w="21600" h="21600">
                  <a:moveTo>
                    <a:pt x="0" y="4821"/>
                  </a:moveTo>
                  <a:lnTo>
                    <a:pt x="0" y="16779"/>
                  </a:lnTo>
                  <a:lnTo>
                    <a:pt x="675" y="16779"/>
                  </a:lnTo>
                  <a:lnTo>
                    <a:pt x="675" y="4821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7908" name="Line 20"/>
            <p:cNvSpPr>
              <a:spLocks noChangeShapeType="1"/>
            </p:cNvSpPr>
            <p:nvPr/>
          </p:nvSpPr>
          <p:spPr bwMode="auto">
            <a:xfrm>
              <a:off x="4921" y="2523"/>
              <a:ext cx="0" cy="589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7909" name="Line 21"/>
            <p:cNvSpPr>
              <a:spLocks noChangeShapeType="1"/>
            </p:cNvSpPr>
            <p:nvPr/>
          </p:nvSpPr>
          <p:spPr bwMode="auto">
            <a:xfrm>
              <a:off x="2472" y="2523"/>
              <a:ext cx="0" cy="589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7910" name="Line 22"/>
            <p:cNvSpPr>
              <a:spLocks noChangeShapeType="1"/>
            </p:cNvSpPr>
            <p:nvPr/>
          </p:nvSpPr>
          <p:spPr bwMode="auto">
            <a:xfrm>
              <a:off x="1338" y="2523"/>
              <a:ext cx="0" cy="589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7911" name="Line 23"/>
            <p:cNvSpPr>
              <a:spLocks noChangeShapeType="1"/>
            </p:cNvSpPr>
            <p:nvPr/>
          </p:nvSpPr>
          <p:spPr bwMode="auto">
            <a:xfrm>
              <a:off x="1020" y="2523"/>
              <a:ext cx="0" cy="589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5447928" y="2132856"/>
            <a:ext cx="5566833" cy="1387176"/>
          </a:xfrm>
          <a:prstGeom prst="rect">
            <a:avLst/>
          </a:prstGeom>
          <a:solidFill>
            <a:srgbClr val="996633">
              <a:alpha val="27058"/>
            </a:srgbClr>
          </a:solidFill>
          <a:ln w="38100" cmpd="dbl" algn="ctr">
            <a:solidFill>
              <a:srgbClr val="A6768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Хаммурапи правил </a:t>
            </a:r>
            <a:r>
              <a:rPr lang="ru-RU" altLang="ru-RU" sz="2400" dirty="0" smtClean="0">
                <a:solidFill>
                  <a:srgbClr val="002060"/>
                </a:solidFill>
              </a:rPr>
              <a:t>42 года</a:t>
            </a:r>
            <a:endParaRPr lang="ru-RU" altLang="ru-RU" sz="2400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Назовите год, когда  закончилось правления царя.</a:t>
            </a:r>
          </a:p>
        </p:txBody>
      </p:sp>
      <p:pic>
        <p:nvPicPr>
          <p:cNvPr id="6154" name="Picture 26" descr="hamurapi_02 anc ru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04664"/>
            <a:ext cx="2063749" cy="1944687"/>
          </a:xfrm>
          <a:prstGeom prst="rect">
            <a:avLst/>
          </a:prstGeom>
          <a:solidFill>
            <a:srgbClr val="603E40"/>
          </a:solidFill>
          <a:ln w="76200" cmpd="tri">
            <a:solidFill>
              <a:srgbClr val="603E40"/>
            </a:solidFill>
            <a:miter lim="800000"/>
            <a:headEnd/>
            <a:tailEnd/>
          </a:ln>
        </p:spPr>
      </p:pic>
      <p:sp>
        <p:nvSpPr>
          <p:cNvPr id="6155" name="Text Box 28"/>
          <p:cNvSpPr txBox="1">
            <a:spLocks noChangeArrowheads="1"/>
          </p:cNvSpPr>
          <p:nvPr/>
        </p:nvSpPr>
        <p:spPr bwMode="auto">
          <a:xfrm>
            <a:off x="407368" y="2564904"/>
            <a:ext cx="4127500" cy="537712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dirty="0">
                <a:solidFill>
                  <a:srgbClr val="640000"/>
                </a:solidFill>
                <a:cs typeface="Arial" pitchFamily="34" charset="0"/>
              </a:rPr>
              <a:t>Портрет царя Хаммурапи  </a:t>
            </a:r>
            <a:r>
              <a:rPr lang="en-US" altLang="ru-RU" dirty="0">
                <a:solidFill>
                  <a:srgbClr val="640000"/>
                </a:solidFill>
                <a:cs typeface="Arial" pitchFamily="34" charset="0"/>
              </a:rPr>
              <a:t>II</a:t>
            </a:r>
            <a:r>
              <a:rPr lang="ru-RU" altLang="ru-RU" dirty="0">
                <a:solidFill>
                  <a:srgbClr val="640000"/>
                </a:solidFill>
                <a:cs typeface="Arial" pitchFamily="34" charset="0"/>
              </a:rPr>
              <a:t> тыс. до н.э.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3.33333E-6 L 0.07482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900" grpId="0" animBg="1"/>
      <p:bldP spid="37901" grpId="0" animBg="1"/>
      <p:bldP spid="379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6211" y="928670"/>
            <a:ext cx="11049077" cy="20928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Хаммурапи был самым могущественным и знаменитым царем Вавилонского царства был Он правил с 1792 по 1750 год до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н.э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Хаммурапи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разделил страну на области, в каждую из них  назначал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чиновника, управлявшего от его имени. Главным чиновникам царь лично посылал распоряжения и приказы.</a:t>
            </a:r>
            <a:endParaRPr lang="ru-RU" sz="2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https://im0-tub-ru.yandex.net/i?id=01ab320a0d371fd5389cd5bb358ff113&amp;n=33&amp;h=215&amp;w=1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456" y="3212976"/>
            <a:ext cx="3724339" cy="3168352"/>
          </a:xfrm>
          <a:prstGeom prst="rect">
            <a:avLst/>
          </a:prstGeom>
          <a:noFill/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1986" name="Picture 2" descr="https://forums.civfanatics.com/media/hammurabi-most-likely.1134/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152" y="3140968"/>
            <a:ext cx="3240360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9376" y="4005064"/>
            <a:ext cx="11089232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Хаммурапи очень заботился об орошении полей. Около столицы вырыли главный канал, который назвали в честь царя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«Хаммурапи - богатство людей».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Из главного канала вода попадала в каналы поменьше, откуда растекалась по канавкам, орошающим поля. </a:t>
            </a: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9940" name="Picture 4" descr="https://zavtrasessiya.com/img/pages/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980728"/>
            <a:ext cx="5112568" cy="2721115"/>
          </a:xfrm>
          <a:prstGeom prst="rect">
            <a:avLst/>
          </a:prstGeom>
          <a:noFill/>
        </p:spPr>
      </p:pic>
      <p:pic>
        <p:nvPicPr>
          <p:cNvPr id="39942" name="Picture 6" descr="https://cf2.ppt-online.org/files2/slide/l/lEjQ3cVg1niBWeyZRqN8mDOthkFfsYuGMP0AUa/slide-10.jpg"/>
          <p:cNvPicPr>
            <a:picLocks noChangeAspect="1" noChangeArrowheads="1"/>
          </p:cNvPicPr>
          <p:nvPr/>
        </p:nvPicPr>
        <p:blipFill>
          <a:blip r:embed="rId3" cstate="print"/>
          <a:srcRect l="13289" t="26613" b="7349"/>
          <a:stretch>
            <a:fillRect/>
          </a:stretch>
        </p:blipFill>
        <p:spPr bwMode="auto">
          <a:xfrm>
            <a:off x="6240016" y="1052736"/>
            <a:ext cx="5433120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1385" y="1071547"/>
            <a:ext cx="1106915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засорялся один канал, то вода не попадала в более   мелкие каналы. Царь строго следил за тем, чтобы все каналы очищали от ила и песка. Узнав о том, что где-либо канал загрязнен, царь сразу же писал письмо наместнику области:</a:t>
            </a:r>
          </a:p>
          <a:p>
            <a:pPr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«Прикажи созвать </a:t>
            </a:r>
          </a:p>
          <a:p>
            <a:pPr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крестьян, пусть они </a:t>
            </a:r>
          </a:p>
          <a:p>
            <a:pPr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немедленно очистят </a:t>
            </a:r>
          </a:p>
          <a:p>
            <a:pPr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канал, углубят его дно  </a:t>
            </a:r>
          </a:p>
          <a:p>
            <a:pPr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укрепят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берега…» </a:t>
            </a:r>
            <a:endParaRPr lang="ru-RU" sz="2800" b="1" dirty="0" smtClean="0">
              <a:solidFill>
                <a:srgbClr val="0070C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Подумайте, чем была </a:t>
            </a:r>
          </a:p>
          <a:p>
            <a:pPr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вызвана забота царя  </a:t>
            </a:r>
          </a:p>
          <a:p>
            <a:pPr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 орошении полей?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http://the300spartans.ru/wp-content/uploads/2012/07/%D0%B7%D0%B5%D0%BC%D0%BB%D0%B5%D0%B4%D0%B5%D0%BB%D0%B8%D0%B5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896" y="3068960"/>
            <a:ext cx="6365392" cy="28603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879976" y="6093296"/>
            <a:ext cx="5143536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Земледельцы Вавилона</a:t>
            </a: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376" y="1315612"/>
            <a:ext cx="54726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Хаммурапи создал 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сильную и многочисленную армию. </a:t>
            </a:r>
            <a:endParaRPr lang="ru-RU" sz="3200" b="1" dirty="0" smtClean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algn="ctr"/>
            <a:endParaRPr lang="ru-RU" sz="3200" b="1" dirty="0" smtClean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После этого 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начал войну с соседями.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" b="18718"/>
          <a:stretch/>
        </p:blipFill>
        <p:spPr>
          <a:xfrm>
            <a:off x="6456040" y="1052736"/>
            <a:ext cx="5192184" cy="519249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imagecache5d.allposters.com/watermarker/29-2934-O3CRD00Z.jpg"/>
          <p:cNvPicPr>
            <a:picLocks noChangeAspect="1" noChangeArrowheads="1"/>
          </p:cNvPicPr>
          <p:nvPr/>
        </p:nvPicPr>
        <p:blipFill>
          <a:blip r:embed="rId3" cstate="print"/>
          <a:srcRect l="3953" t="7533" r="5131" b="16393"/>
          <a:stretch>
            <a:fillRect/>
          </a:stretch>
        </p:blipFill>
        <p:spPr bwMode="auto">
          <a:xfrm>
            <a:off x="1055440" y="4509120"/>
            <a:ext cx="4248472" cy="2066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93662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C:\Users\User\AppData\Local\Temp\SNAGHTML49f1401f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8185" b="49805"/>
          <a:stretch/>
        </p:blipFill>
        <p:spPr bwMode="auto">
          <a:xfrm>
            <a:off x="-278673" y="-397565"/>
            <a:ext cx="12575177" cy="753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3358928" y="1654522"/>
            <a:ext cx="5544029" cy="5112163"/>
          </a:xfrm>
          <a:custGeom>
            <a:avLst/>
            <a:gdLst>
              <a:gd name="connsiteX0" fmla="*/ 1721102 w 4157527"/>
              <a:gd name="connsiteY0" fmla="*/ 46510 h 3605937"/>
              <a:gd name="connsiteX1" fmla="*/ 1397252 w 4157527"/>
              <a:gd name="connsiteY1" fmla="*/ 33810 h 3605937"/>
              <a:gd name="connsiteX2" fmla="*/ 1276602 w 4157527"/>
              <a:gd name="connsiteY2" fmla="*/ 395760 h 3605937"/>
              <a:gd name="connsiteX3" fmla="*/ 1352802 w 4157527"/>
              <a:gd name="connsiteY3" fmla="*/ 1011710 h 3605937"/>
              <a:gd name="connsiteX4" fmla="*/ 952752 w 4157527"/>
              <a:gd name="connsiteY4" fmla="*/ 1145060 h 3605937"/>
              <a:gd name="connsiteX5" fmla="*/ 266952 w 4157527"/>
              <a:gd name="connsiteY5" fmla="*/ 859310 h 3605937"/>
              <a:gd name="connsiteX6" fmla="*/ 252 w 4157527"/>
              <a:gd name="connsiteY6" fmla="*/ 1145060 h 3605937"/>
              <a:gd name="connsiteX7" fmla="*/ 305052 w 4157527"/>
              <a:gd name="connsiteY7" fmla="*/ 1449860 h 3605937"/>
              <a:gd name="connsiteX8" fmla="*/ 482852 w 4157527"/>
              <a:gd name="connsiteY8" fmla="*/ 1589560 h 3605937"/>
              <a:gd name="connsiteX9" fmla="*/ 692402 w 4157527"/>
              <a:gd name="connsiteY9" fmla="*/ 1856260 h 3605937"/>
              <a:gd name="connsiteX10" fmla="*/ 1733802 w 4157527"/>
              <a:gd name="connsiteY10" fmla="*/ 2262660 h 3605937"/>
              <a:gd name="connsiteX11" fmla="*/ 2019552 w 4157527"/>
              <a:gd name="connsiteY11" fmla="*/ 2770660 h 3605937"/>
              <a:gd name="connsiteX12" fmla="*/ 2235452 w 4157527"/>
              <a:gd name="connsiteY12" fmla="*/ 3227860 h 3605937"/>
              <a:gd name="connsiteX13" fmla="*/ 3111752 w 4157527"/>
              <a:gd name="connsiteY13" fmla="*/ 3570760 h 3605937"/>
              <a:gd name="connsiteX14" fmla="*/ 3956302 w 4157527"/>
              <a:gd name="connsiteY14" fmla="*/ 3551710 h 3605937"/>
              <a:gd name="connsiteX15" fmla="*/ 4134102 w 4157527"/>
              <a:gd name="connsiteY15" fmla="*/ 3189760 h 3605937"/>
              <a:gd name="connsiteX16" fmla="*/ 3568952 w 4157527"/>
              <a:gd name="connsiteY16" fmla="*/ 2726210 h 3605937"/>
              <a:gd name="connsiteX17" fmla="*/ 3384802 w 4157527"/>
              <a:gd name="connsiteY17" fmla="*/ 2338860 h 3605937"/>
              <a:gd name="connsiteX18" fmla="*/ 3232402 w 4157527"/>
              <a:gd name="connsiteY18" fmla="*/ 2065810 h 3605937"/>
              <a:gd name="connsiteX19" fmla="*/ 3207002 w 4157527"/>
              <a:gd name="connsiteY19" fmla="*/ 1888010 h 3605937"/>
              <a:gd name="connsiteX20" fmla="*/ 2768852 w 4157527"/>
              <a:gd name="connsiteY20" fmla="*/ 1634010 h 3605937"/>
              <a:gd name="connsiteX21" fmla="*/ 2019552 w 4157527"/>
              <a:gd name="connsiteY21" fmla="*/ 840260 h 3605937"/>
              <a:gd name="connsiteX22" fmla="*/ 1854452 w 4157527"/>
              <a:gd name="connsiteY22" fmla="*/ 306860 h 3605937"/>
              <a:gd name="connsiteX23" fmla="*/ 1721102 w 4157527"/>
              <a:gd name="connsiteY23" fmla="*/ 46510 h 3605937"/>
              <a:gd name="connsiteX0" fmla="*/ 1805156 w 4241581"/>
              <a:gd name="connsiteY0" fmla="*/ 46510 h 3605937"/>
              <a:gd name="connsiteX1" fmla="*/ 1481306 w 4241581"/>
              <a:gd name="connsiteY1" fmla="*/ 33810 h 3605937"/>
              <a:gd name="connsiteX2" fmla="*/ 1360656 w 4241581"/>
              <a:gd name="connsiteY2" fmla="*/ 395760 h 3605937"/>
              <a:gd name="connsiteX3" fmla="*/ 1436856 w 4241581"/>
              <a:gd name="connsiteY3" fmla="*/ 1011710 h 3605937"/>
              <a:gd name="connsiteX4" fmla="*/ 1036806 w 4241581"/>
              <a:gd name="connsiteY4" fmla="*/ 1145060 h 3605937"/>
              <a:gd name="connsiteX5" fmla="*/ 351006 w 4241581"/>
              <a:gd name="connsiteY5" fmla="*/ 859310 h 3605937"/>
              <a:gd name="connsiteX6" fmla="*/ 159 w 4241581"/>
              <a:gd name="connsiteY6" fmla="*/ 1184328 h 3605937"/>
              <a:gd name="connsiteX7" fmla="*/ 389106 w 4241581"/>
              <a:gd name="connsiteY7" fmla="*/ 1449860 h 3605937"/>
              <a:gd name="connsiteX8" fmla="*/ 566906 w 4241581"/>
              <a:gd name="connsiteY8" fmla="*/ 1589560 h 3605937"/>
              <a:gd name="connsiteX9" fmla="*/ 776456 w 4241581"/>
              <a:gd name="connsiteY9" fmla="*/ 1856260 h 3605937"/>
              <a:gd name="connsiteX10" fmla="*/ 1817856 w 4241581"/>
              <a:gd name="connsiteY10" fmla="*/ 2262660 h 3605937"/>
              <a:gd name="connsiteX11" fmla="*/ 2103606 w 4241581"/>
              <a:gd name="connsiteY11" fmla="*/ 2770660 h 3605937"/>
              <a:gd name="connsiteX12" fmla="*/ 2319506 w 4241581"/>
              <a:gd name="connsiteY12" fmla="*/ 3227860 h 3605937"/>
              <a:gd name="connsiteX13" fmla="*/ 3195806 w 4241581"/>
              <a:gd name="connsiteY13" fmla="*/ 3570760 h 3605937"/>
              <a:gd name="connsiteX14" fmla="*/ 4040356 w 4241581"/>
              <a:gd name="connsiteY14" fmla="*/ 3551710 h 3605937"/>
              <a:gd name="connsiteX15" fmla="*/ 4218156 w 4241581"/>
              <a:gd name="connsiteY15" fmla="*/ 3189760 h 3605937"/>
              <a:gd name="connsiteX16" fmla="*/ 3653006 w 4241581"/>
              <a:gd name="connsiteY16" fmla="*/ 2726210 h 3605937"/>
              <a:gd name="connsiteX17" fmla="*/ 3468856 w 4241581"/>
              <a:gd name="connsiteY17" fmla="*/ 2338860 h 3605937"/>
              <a:gd name="connsiteX18" fmla="*/ 3316456 w 4241581"/>
              <a:gd name="connsiteY18" fmla="*/ 2065810 h 3605937"/>
              <a:gd name="connsiteX19" fmla="*/ 3291056 w 4241581"/>
              <a:gd name="connsiteY19" fmla="*/ 1888010 h 3605937"/>
              <a:gd name="connsiteX20" fmla="*/ 2852906 w 4241581"/>
              <a:gd name="connsiteY20" fmla="*/ 1634010 h 3605937"/>
              <a:gd name="connsiteX21" fmla="*/ 2103606 w 4241581"/>
              <a:gd name="connsiteY21" fmla="*/ 840260 h 3605937"/>
              <a:gd name="connsiteX22" fmla="*/ 1938506 w 4241581"/>
              <a:gd name="connsiteY22" fmla="*/ 306860 h 3605937"/>
              <a:gd name="connsiteX23" fmla="*/ 1805156 w 4241581"/>
              <a:gd name="connsiteY23" fmla="*/ 46510 h 3605937"/>
              <a:gd name="connsiteX0" fmla="*/ 1805156 w 4241581"/>
              <a:gd name="connsiteY0" fmla="*/ 46510 h 3605937"/>
              <a:gd name="connsiteX1" fmla="*/ 1481306 w 4241581"/>
              <a:gd name="connsiteY1" fmla="*/ 33810 h 3605937"/>
              <a:gd name="connsiteX2" fmla="*/ 1360656 w 4241581"/>
              <a:gd name="connsiteY2" fmla="*/ 395760 h 3605937"/>
              <a:gd name="connsiteX3" fmla="*/ 1436856 w 4241581"/>
              <a:gd name="connsiteY3" fmla="*/ 1011710 h 3605937"/>
              <a:gd name="connsiteX4" fmla="*/ 1036806 w 4241581"/>
              <a:gd name="connsiteY4" fmla="*/ 1145060 h 3605937"/>
              <a:gd name="connsiteX5" fmla="*/ 351006 w 4241581"/>
              <a:gd name="connsiteY5" fmla="*/ 859310 h 3605937"/>
              <a:gd name="connsiteX6" fmla="*/ 159 w 4241581"/>
              <a:gd name="connsiteY6" fmla="*/ 1184328 h 3605937"/>
              <a:gd name="connsiteX7" fmla="*/ 389106 w 4241581"/>
              <a:gd name="connsiteY7" fmla="*/ 1449860 h 3605937"/>
              <a:gd name="connsiteX8" fmla="*/ 566906 w 4241581"/>
              <a:gd name="connsiteY8" fmla="*/ 1589560 h 3605937"/>
              <a:gd name="connsiteX9" fmla="*/ 776456 w 4241581"/>
              <a:gd name="connsiteY9" fmla="*/ 1856260 h 3605937"/>
              <a:gd name="connsiteX10" fmla="*/ 1519873 w 4241581"/>
              <a:gd name="connsiteY10" fmla="*/ 2168968 h 3605937"/>
              <a:gd name="connsiteX11" fmla="*/ 1817856 w 4241581"/>
              <a:gd name="connsiteY11" fmla="*/ 2262660 h 3605937"/>
              <a:gd name="connsiteX12" fmla="*/ 2103606 w 4241581"/>
              <a:gd name="connsiteY12" fmla="*/ 2770660 h 3605937"/>
              <a:gd name="connsiteX13" fmla="*/ 2319506 w 4241581"/>
              <a:gd name="connsiteY13" fmla="*/ 3227860 h 3605937"/>
              <a:gd name="connsiteX14" fmla="*/ 3195806 w 4241581"/>
              <a:gd name="connsiteY14" fmla="*/ 3570760 h 3605937"/>
              <a:gd name="connsiteX15" fmla="*/ 4040356 w 4241581"/>
              <a:gd name="connsiteY15" fmla="*/ 3551710 h 3605937"/>
              <a:gd name="connsiteX16" fmla="*/ 4218156 w 4241581"/>
              <a:gd name="connsiteY16" fmla="*/ 3189760 h 3605937"/>
              <a:gd name="connsiteX17" fmla="*/ 3653006 w 4241581"/>
              <a:gd name="connsiteY17" fmla="*/ 2726210 h 3605937"/>
              <a:gd name="connsiteX18" fmla="*/ 3468856 w 4241581"/>
              <a:gd name="connsiteY18" fmla="*/ 2338860 h 3605937"/>
              <a:gd name="connsiteX19" fmla="*/ 3316456 w 4241581"/>
              <a:gd name="connsiteY19" fmla="*/ 2065810 h 3605937"/>
              <a:gd name="connsiteX20" fmla="*/ 3291056 w 4241581"/>
              <a:gd name="connsiteY20" fmla="*/ 1888010 h 3605937"/>
              <a:gd name="connsiteX21" fmla="*/ 2852906 w 4241581"/>
              <a:gd name="connsiteY21" fmla="*/ 1634010 h 3605937"/>
              <a:gd name="connsiteX22" fmla="*/ 2103606 w 4241581"/>
              <a:gd name="connsiteY22" fmla="*/ 840260 h 3605937"/>
              <a:gd name="connsiteX23" fmla="*/ 1938506 w 4241581"/>
              <a:gd name="connsiteY23" fmla="*/ 306860 h 3605937"/>
              <a:gd name="connsiteX24" fmla="*/ 1805156 w 4241581"/>
              <a:gd name="connsiteY24" fmla="*/ 46510 h 3605937"/>
              <a:gd name="connsiteX0" fmla="*/ 1805156 w 4241581"/>
              <a:gd name="connsiteY0" fmla="*/ 46510 h 3605937"/>
              <a:gd name="connsiteX1" fmla="*/ 1481306 w 4241581"/>
              <a:gd name="connsiteY1" fmla="*/ 33810 h 3605937"/>
              <a:gd name="connsiteX2" fmla="*/ 1360656 w 4241581"/>
              <a:gd name="connsiteY2" fmla="*/ 395760 h 3605937"/>
              <a:gd name="connsiteX3" fmla="*/ 1436856 w 4241581"/>
              <a:gd name="connsiteY3" fmla="*/ 1011710 h 3605937"/>
              <a:gd name="connsiteX4" fmla="*/ 1036806 w 4241581"/>
              <a:gd name="connsiteY4" fmla="*/ 1145060 h 3605937"/>
              <a:gd name="connsiteX5" fmla="*/ 351006 w 4241581"/>
              <a:gd name="connsiteY5" fmla="*/ 859310 h 3605937"/>
              <a:gd name="connsiteX6" fmla="*/ 159 w 4241581"/>
              <a:gd name="connsiteY6" fmla="*/ 1184328 h 3605937"/>
              <a:gd name="connsiteX7" fmla="*/ 389106 w 4241581"/>
              <a:gd name="connsiteY7" fmla="*/ 1449860 h 3605937"/>
              <a:gd name="connsiteX8" fmla="*/ 566906 w 4241581"/>
              <a:gd name="connsiteY8" fmla="*/ 1589560 h 3605937"/>
              <a:gd name="connsiteX9" fmla="*/ 776456 w 4241581"/>
              <a:gd name="connsiteY9" fmla="*/ 1856260 h 3605937"/>
              <a:gd name="connsiteX10" fmla="*/ 1519873 w 4241581"/>
              <a:gd name="connsiteY10" fmla="*/ 2168968 h 3605937"/>
              <a:gd name="connsiteX11" fmla="*/ 1817856 w 4241581"/>
              <a:gd name="connsiteY11" fmla="*/ 2262660 h 3605937"/>
              <a:gd name="connsiteX12" fmla="*/ 2103606 w 4241581"/>
              <a:gd name="connsiteY12" fmla="*/ 2770660 h 3605937"/>
              <a:gd name="connsiteX13" fmla="*/ 2319506 w 4241581"/>
              <a:gd name="connsiteY13" fmla="*/ 3227860 h 3605937"/>
              <a:gd name="connsiteX14" fmla="*/ 3195806 w 4241581"/>
              <a:gd name="connsiteY14" fmla="*/ 3570760 h 3605937"/>
              <a:gd name="connsiteX15" fmla="*/ 4040356 w 4241581"/>
              <a:gd name="connsiteY15" fmla="*/ 3551710 h 3605937"/>
              <a:gd name="connsiteX16" fmla="*/ 4218156 w 4241581"/>
              <a:gd name="connsiteY16" fmla="*/ 3189760 h 3605937"/>
              <a:gd name="connsiteX17" fmla="*/ 3653006 w 4241581"/>
              <a:gd name="connsiteY17" fmla="*/ 2726210 h 3605937"/>
              <a:gd name="connsiteX18" fmla="*/ 3468856 w 4241581"/>
              <a:gd name="connsiteY18" fmla="*/ 2338860 h 3605937"/>
              <a:gd name="connsiteX19" fmla="*/ 3316456 w 4241581"/>
              <a:gd name="connsiteY19" fmla="*/ 2065810 h 3605937"/>
              <a:gd name="connsiteX20" fmla="*/ 3291056 w 4241581"/>
              <a:gd name="connsiteY20" fmla="*/ 1888010 h 3605937"/>
              <a:gd name="connsiteX21" fmla="*/ 2852906 w 4241581"/>
              <a:gd name="connsiteY21" fmla="*/ 1634010 h 3605937"/>
              <a:gd name="connsiteX22" fmla="*/ 2103606 w 4241581"/>
              <a:gd name="connsiteY22" fmla="*/ 840260 h 3605937"/>
              <a:gd name="connsiteX23" fmla="*/ 2047196 w 4241581"/>
              <a:gd name="connsiteY23" fmla="*/ 699197 h 3605937"/>
              <a:gd name="connsiteX24" fmla="*/ 1938506 w 4241581"/>
              <a:gd name="connsiteY24" fmla="*/ 306860 h 3605937"/>
              <a:gd name="connsiteX25" fmla="*/ 1805156 w 4241581"/>
              <a:gd name="connsiteY25" fmla="*/ 46510 h 3605937"/>
              <a:gd name="connsiteX0" fmla="*/ 1805156 w 4241581"/>
              <a:gd name="connsiteY0" fmla="*/ 41824 h 3601251"/>
              <a:gd name="connsiteX1" fmla="*/ 1481306 w 4241581"/>
              <a:gd name="connsiteY1" fmla="*/ 29124 h 3601251"/>
              <a:gd name="connsiteX2" fmla="*/ 1360656 w 4241581"/>
              <a:gd name="connsiteY2" fmla="*/ 391074 h 3601251"/>
              <a:gd name="connsiteX3" fmla="*/ 1436856 w 4241581"/>
              <a:gd name="connsiteY3" fmla="*/ 1007024 h 3601251"/>
              <a:gd name="connsiteX4" fmla="*/ 1036806 w 4241581"/>
              <a:gd name="connsiteY4" fmla="*/ 1140374 h 3601251"/>
              <a:gd name="connsiteX5" fmla="*/ 351006 w 4241581"/>
              <a:gd name="connsiteY5" fmla="*/ 854624 h 3601251"/>
              <a:gd name="connsiteX6" fmla="*/ 159 w 4241581"/>
              <a:gd name="connsiteY6" fmla="*/ 1179642 h 3601251"/>
              <a:gd name="connsiteX7" fmla="*/ 389106 w 4241581"/>
              <a:gd name="connsiteY7" fmla="*/ 1445174 h 3601251"/>
              <a:gd name="connsiteX8" fmla="*/ 566906 w 4241581"/>
              <a:gd name="connsiteY8" fmla="*/ 1584874 h 3601251"/>
              <a:gd name="connsiteX9" fmla="*/ 776456 w 4241581"/>
              <a:gd name="connsiteY9" fmla="*/ 1851574 h 3601251"/>
              <a:gd name="connsiteX10" fmla="*/ 1519873 w 4241581"/>
              <a:gd name="connsiteY10" fmla="*/ 2164282 h 3601251"/>
              <a:gd name="connsiteX11" fmla="*/ 1817856 w 4241581"/>
              <a:gd name="connsiteY11" fmla="*/ 2257974 h 3601251"/>
              <a:gd name="connsiteX12" fmla="*/ 2103606 w 4241581"/>
              <a:gd name="connsiteY12" fmla="*/ 2765974 h 3601251"/>
              <a:gd name="connsiteX13" fmla="*/ 2319506 w 4241581"/>
              <a:gd name="connsiteY13" fmla="*/ 3223174 h 3601251"/>
              <a:gd name="connsiteX14" fmla="*/ 3195806 w 4241581"/>
              <a:gd name="connsiteY14" fmla="*/ 3566074 h 3601251"/>
              <a:gd name="connsiteX15" fmla="*/ 4040356 w 4241581"/>
              <a:gd name="connsiteY15" fmla="*/ 3547024 h 3601251"/>
              <a:gd name="connsiteX16" fmla="*/ 4218156 w 4241581"/>
              <a:gd name="connsiteY16" fmla="*/ 3185074 h 3601251"/>
              <a:gd name="connsiteX17" fmla="*/ 3653006 w 4241581"/>
              <a:gd name="connsiteY17" fmla="*/ 2721524 h 3601251"/>
              <a:gd name="connsiteX18" fmla="*/ 3468856 w 4241581"/>
              <a:gd name="connsiteY18" fmla="*/ 2334174 h 3601251"/>
              <a:gd name="connsiteX19" fmla="*/ 3316456 w 4241581"/>
              <a:gd name="connsiteY19" fmla="*/ 2061124 h 3601251"/>
              <a:gd name="connsiteX20" fmla="*/ 3291056 w 4241581"/>
              <a:gd name="connsiteY20" fmla="*/ 1883324 h 3601251"/>
              <a:gd name="connsiteX21" fmla="*/ 2852906 w 4241581"/>
              <a:gd name="connsiteY21" fmla="*/ 1629324 h 3601251"/>
              <a:gd name="connsiteX22" fmla="*/ 2103606 w 4241581"/>
              <a:gd name="connsiteY22" fmla="*/ 835574 h 3601251"/>
              <a:gd name="connsiteX23" fmla="*/ 2047196 w 4241581"/>
              <a:gd name="connsiteY23" fmla="*/ 694511 h 3601251"/>
              <a:gd name="connsiteX24" fmla="*/ 1938506 w 4241581"/>
              <a:gd name="connsiteY24" fmla="*/ 302174 h 3601251"/>
              <a:gd name="connsiteX25" fmla="*/ 1850853 w 4241581"/>
              <a:gd name="connsiteY25" fmla="*/ 200847 h 3601251"/>
              <a:gd name="connsiteX26" fmla="*/ 1805156 w 4241581"/>
              <a:gd name="connsiteY26" fmla="*/ 41824 h 3601251"/>
              <a:gd name="connsiteX0" fmla="*/ 1805156 w 4241581"/>
              <a:gd name="connsiteY0" fmla="*/ 41824 h 3601251"/>
              <a:gd name="connsiteX1" fmla="*/ 1481306 w 4241581"/>
              <a:gd name="connsiteY1" fmla="*/ 29124 h 3601251"/>
              <a:gd name="connsiteX2" fmla="*/ 1360656 w 4241581"/>
              <a:gd name="connsiteY2" fmla="*/ 391074 h 3601251"/>
              <a:gd name="connsiteX3" fmla="*/ 1436856 w 4241581"/>
              <a:gd name="connsiteY3" fmla="*/ 1007024 h 3601251"/>
              <a:gd name="connsiteX4" fmla="*/ 1036806 w 4241581"/>
              <a:gd name="connsiteY4" fmla="*/ 1140374 h 3601251"/>
              <a:gd name="connsiteX5" fmla="*/ 351006 w 4241581"/>
              <a:gd name="connsiteY5" fmla="*/ 854624 h 3601251"/>
              <a:gd name="connsiteX6" fmla="*/ 159 w 4241581"/>
              <a:gd name="connsiteY6" fmla="*/ 1179642 h 3601251"/>
              <a:gd name="connsiteX7" fmla="*/ 389106 w 4241581"/>
              <a:gd name="connsiteY7" fmla="*/ 1445174 h 3601251"/>
              <a:gd name="connsiteX8" fmla="*/ 566906 w 4241581"/>
              <a:gd name="connsiteY8" fmla="*/ 1584874 h 3601251"/>
              <a:gd name="connsiteX9" fmla="*/ 776456 w 4241581"/>
              <a:gd name="connsiteY9" fmla="*/ 1851574 h 3601251"/>
              <a:gd name="connsiteX10" fmla="*/ 1519873 w 4241581"/>
              <a:gd name="connsiteY10" fmla="*/ 2164282 h 3601251"/>
              <a:gd name="connsiteX11" fmla="*/ 1817856 w 4241581"/>
              <a:gd name="connsiteY11" fmla="*/ 2257974 h 3601251"/>
              <a:gd name="connsiteX12" fmla="*/ 2103606 w 4241581"/>
              <a:gd name="connsiteY12" fmla="*/ 2765974 h 3601251"/>
              <a:gd name="connsiteX13" fmla="*/ 2319506 w 4241581"/>
              <a:gd name="connsiteY13" fmla="*/ 3223174 h 3601251"/>
              <a:gd name="connsiteX14" fmla="*/ 3195806 w 4241581"/>
              <a:gd name="connsiteY14" fmla="*/ 3566074 h 3601251"/>
              <a:gd name="connsiteX15" fmla="*/ 4040356 w 4241581"/>
              <a:gd name="connsiteY15" fmla="*/ 3547024 h 3601251"/>
              <a:gd name="connsiteX16" fmla="*/ 4218156 w 4241581"/>
              <a:gd name="connsiteY16" fmla="*/ 3185074 h 3601251"/>
              <a:gd name="connsiteX17" fmla="*/ 3653006 w 4241581"/>
              <a:gd name="connsiteY17" fmla="*/ 2721524 h 3601251"/>
              <a:gd name="connsiteX18" fmla="*/ 3468856 w 4241581"/>
              <a:gd name="connsiteY18" fmla="*/ 2334174 h 3601251"/>
              <a:gd name="connsiteX19" fmla="*/ 3316456 w 4241581"/>
              <a:gd name="connsiteY19" fmla="*/ 2061124 h 3601251"/>
              <a:gd name="connsiteX20" fmla="*/ 3291056 w 4241581"/>
              <a:gd name="connsiteY20" fmla="*/ 1883324 h 3601251"/>
              <a:gd name="connsiteX21" fmla="*/ 2852906 w 4241581"/>
              <a:gd name="connsiteY21" fmla="*/ 1629324 h 3601251"/>
              <a:gd name="connsiteX22" fmla="*/ 2103606 w 4241581"/>
              <a:gd name="connsiteY22" fmla="*/ 835574 h 3601251"/>
              <a:gd name="connsiteX23" fmla="*/ 2047196 w 4241581"/>
              <a:gd name="connsiteY23" fmla="*/ 694511 h 3601251"/>
              <a:gd name="connsiteX24" fmla="*/ 1916067 w 4241581"/>
              <a:gd name="connsiteY24" fmla="*/ 307784 h 3601251"/>
              <a:gd name="connsiteX25" fmla="*/ 1850853 w 4241581"/>
              <a:gd name="connsiteY25" fmla="*/ 200847 h 3601251"/>
              <a:gd name="connsiteX26" fmla="*/ 1805156 w 4241581"/>
              <a:gd name="connsiteY26" fmla="*/ 41824 h 3601251"/>
              <a:gd name="connsiteX0" fmla="*/ 1805156 w 4218867"/>
              <a:gd name="connsiteY0" fmla="*/ 41824 h 3601251"/>
              <a:gd name="connsiteX1" fmla="*/ 1481306 w 4218867"/>
              <a:gd name="connsiteY1" fmla="*/ 29124 h 3601251"/>
              <a:gd name="connsiteX2" fmla="*/ 1360656 w 4218867"/>
              <a:gd name="connsiteY2" fmla="*/ 391074 h 3601251"/>
              <a:gd name="connsiteX3" fmla="*/ 1436856 w 4218867"/>
              <a:gd name="connsiteY3" fmla="*/ 1007024 h 3601251"/>
              <a:gd name="connsiteX4" fmla="*/ 1036806 w 4218867"/>
              <a:gd name="connsiteY4" fmla="*/ 1140374 h 3601251"/>
              <a:gd name="connsiteX5" fmla="*/ 351006 w 4218867"/>
              <a:gd name="connsiteY5" fmla="*/ 854624 h 3601251"/>
              <a:gd name="connsiteX6" fmla="*/ 159 w 4218867"/>
              <a:gd name="connsiteY6" fmla="*/ 1179642 h 3601251"/>
              <a:gd name="connsiteX7" fmla="*/ 389106 w 4218867"/>
              <a:gd name="connsiteY7" fmla="*/ 1445174 h 3601251"/>
              <a:gd name="connsiteX8" fmla="*/ 566906 w 4218867"/>
              <a:gd name="connsiteY8" fmla="*/ 1584874 h 3601251"/>
              <a:gd name="connsiteX9" fmla="*/ 776456 w 4218867"/>
              <a:gd name="connsiteY9" fmla="*/ 1851574 h 3601251"/>
              <a:gd name="connsiteX10" fmla="*/ 1519873 w 4218867"/>
              <a:gd name="connsiteY10" fmla="*/ 2164282 h 3601251"/>
              <a:gd name="connsiteX11" fmla="*/ 1817856 w 4218867"/>
              <a:gd name="connsiteY11" fmla="*/ 2257974 h 3601251"/>
              <a:gd name="connsiteX12" fmla="*/ 2103606 w 4218867"/>
              <a:gd name="connsiteY12" fmla="*/ 2765974 h 3601251"/>
              <a:gd name="connsiteX13" fmla="*/ 2319506 w 4218867"/>
              <a:gd name="connsiteY13" fmla="*/ 3223174 h 3601251"/>
              <a:gd name="connsiteX14" fmla="*/ 3195806 w 4218867"/>
              <a:gd name="connsiteY14" fmla="*/ 3566074 h 3601251"/>
              <a:gd name="connsiteX15" fmla="*/ 4040356 w 4218867"/>
              <a:gd name="connsiteY15" fmla="*/ 3547024 h 3601251"/>
              <a:gd name="connsiteX16" fmla="*/ 4218156 w 4218867"/>
              <a:gd name="connsiteY16" fmla="*/ 3185074 h 3601251"/>
              <a:gd name="connsiteX17" fmla="*/ 4083559 w 4218867"/>
              <a:gd name="connsiteY17" fmla="*/ 3016974 h 3601251"/>
              <a:gd name="connsiteX18" fmla="*/ 3653006 w 4218867"/>
              <a:gd name="connsiteY18" fmla="*/ 2721524 h 3601251"/>
              <a:gd name="connsiteX19" fmla="*/ 3468856 w 4218867"/>
              <a:gd name="connsiteY19" fmla="*/ 2334174 h 3601251"/>
              <a:gd name="connsiteX20" fmla="*/ 3316456 w 4218867"/>
              <a:gd name="connsiteY20" fmla="*/ 2061124 h 3601251"/>
              <a:gd name="connsiteX21" fmla="*/ 3291056 w 4218867"/>
              <a:gd name="connsiteY21" fmla="*/ 1883324 h 3601251"/>
              <a:gd name="connsiteX22" fmla="*/ 2852906 w 4218867"/>
              <a:gd name="connsiteY22" fmla="*/ 1629324 h 3601251"/>
              <a:gd name="connsiteX23" fmla="*/ 2103606 w 4218867"/>
              <a:gd name="connsiteY23" fmla="*/ 835574 h 3601251"/>
              <a:gd name="connsiteX24" fmla="*/ 2047196 w 4218867"/>
              <a:gd name="connsiteY24" fmla="*/ 694511 h 3601251"/>
              <a:gd name="connsiteX25" fmla="*/ 1916067 w 4218867"/>
              <a:gd name="connsiteY25" fmla="*/ 307784 h 3601251"/>
              <a:gd name="connsiteX26" fmla="*/ 1850853 w 4218867"/>
              <a:gd name="connsiteY26" fmla="*/ 200847 h 3601251"/>
              <a:gd name="connsiteX27" fmla="*/ 1805156 w 4218867"/>
              <a:gd name="connsiteY27" fmla="*/ 41824 h 3601251"/>
              <a:gd name="connsiteX0" fmla="*/ 1805156 w 4234026"/>
              <a:gd name="connsiteY0" fmla="*/ 41824 h 3597197"/>
              <a:gd name="connsiteX1" fmla="*/ 1481306 w 4234026"/>
              <a:gd name="connsiteY1" fmla="*/ 29124 h 3597197"/>
              <a:gd name="connsiteX2" fmla="*/ 1360656 w 4234026"/>
              <a:gd name="connsiteY2" fmla="*/ 391074 h 3597197"/>
              <a:gd name="connsiteX3" fmla="*/ 1436856 w 4234026"/>
              <a:gd name="connsiteY3" fmla="*/ 1007024 h 3597197"/>
              <a:gd name="connsiteX4" fmla="*/ 1036806 w 4234026"/>
              <a:gd name="connsiteY4" fmla="*/ 1140374 h 3597197"/>
              <a:gd name="connsiteX5" fmla="*/ 351006 w 4234026"/>
              <a:gd name="connsiteY5" fmla="*/ 854624 h 3597197"/>
              <a:gd name="connsiteX6" fmla="*/ 159 w 4234026"/>
              <a:gd name="connsiteY6" fmla="*/ 1179642 h 3597197"/>
              <a:gd name="connsiteX7" fmla="*/ 389106 w 4234026"/>
              <a:gd name="connsiteY7" fmla="*/ 1445174 h 3597197"/>
              <a:gd name="connsiteX8" fmla="*/ 566906 w 4234026"/>
              <a:gd name="connsiteY8" fmla="*/ 1584874 h 3597197"/>
              <a:gd name="connsiteX9" fmla="*/ 776456 w 4234026"/>
              <a:gd name="connsiteY9" fmla="*/ 1851574 h 3597197"/>
              <a:gd name="connsiteX10" fmla="*/ 1519873 w 4234026"/>
              <a:gd name="connsiteY10" fmla="*/ 2164282 h 3597197"/>
              <a:gd name="connsiteX11" fmla="*/ 1817856 w 4234026"/>
              <a:gd name="connsiteY11" fmla="*/ 2257974 h 3597197"/>
              <a:gd name="connsiteX12" fmla="*/ 2103606 w 4234026"/>
              <a:gd name="connsiteY12" fmla="*/ 2765974 h 3597197"/>
              <a:gd name="connsiteX13" fmla="*/ 2319506 w 4234026"/>
              <a:gd name="connsiteY13" fmla="*/ 3223174 h 3597197"/>
              <a:gd name="connsiteX14" fmla="*/ 3195806 w 4234026"/>
              <a:gd name="connsiteY14" fmla="*/ 3566074 h 3597197"/>
              <a:gd name="connsiteX15" fmla="*/ 4040356 w 4234026"/>
              <a:gd name="connsiteY15" fmla="*/ 3547024 h 3597197"/>
              <a:gd name="connsiteX16" fmla="*/ 3758190 w 4234026"/>
              <a:gd name="connsiteY16" fmla="*/ 3263806 h 3597197"/>
              <a:gd name="connsiteX17" fmla="*/ 4218156 w 4234026"/>
              <a:gd name="connsiteY17" fmla="*/ 3185074 h 3597197"/>
              <a:gd name="connsiteX18" fmla="*/ 4083559 w 4234026"/>
              <a:gd name="connsiteY18" fmla="*/ 3016974 h 3597197"/>
              <a:gd name="connsiteX19" fmla="*/ 3653006 w 4234026"/>
              <a:gd name="connsiteY19" fmla="*/ 2721524 h 3597197"/>
              <a:gd name="connsiteX20" fmla="*/ 3468856 w 4234026"/>
              <a:gd name="connsiteY20" fmla="*/ 2334174 h 3597197"/>
              <a:gd name="connsiteX21" fmla="*/ 3316456 w 4234026"/>
              <a:gd name="connsiteY21" fmla="*/ 2061124 h 3597197"/>
              <a:gd name="connsiteX22" fmla="*/ 3291056 w 4234026"/>
              <a:gd name="connsiteY22" fmla="*/ 1883324 h 3597197"/>
              <a:gd name="connsiteX23" fmla="*/ 2852906 w 4234026"/>
              <a:gd name="connsiteY23" fmla="*/ 1629324 h 3597197"/>
              <a:gd name="connsiteX24" fmla="*/ 2103606 w 4234026"/>
              <a:gd name="connsiteY24" fmla="*/ 835574 h 3597197"/>
              <a:gd name="connsiteX25" fmla="*/ 2047196 w 4234026"/>
              <a:gd name="connsiteY25" fmla="*/ 694511 h 3597197"/>
              <a:gd name="connsiteX26" fmla="*/ 1916067 w 4234026"/>
              <a:gd name="connsiteY26" fmla="*/ 307784 h 3597197"/>
              <a:gd name="connsiteX27" fmla="*/ 1850853 w 4234026"/>
              <a:gd name="connsiteY27" fmla="*/ 200847 h 3597197"/>
              <a:gd name="connsiteX28" fmla="*/ 1805156 w 4234026"/>
              <a:gd name="connsiteY28" fmla="*/ 41824 h 3597197"/>
              <a:gd name="connsiteX0" fmla="*/ 1805156 w 4223594"/>
              <a:gd name="connsiteY0" fmla="*/ 41824 h 3597197"/>
              <a:gd name="connsiteX1" fmla="*/ 1481306 w 4223594"/>
              <a:gd name="connsiteY1" fmla="*/ 29124 h 3597197"/>
              <a:gd name="connsiteX2" fmla="*/ 1360656 w 4223594"/>
              <a:gd name="connsiteY2" fmla="*/ 391074 h 3597197"/>
              <a:gd name="connsiteX3" fmla="*/ 1436856 w 4223594"/>
              <a:gd name="connsiteY3" fmla="*/ 1007024 h 3597197"/>
              <a:gd name="connsiteX4" fmla="*/ 1036806 w 4223594"/>
              <a:gd name="connsiteY4" fmla="*/ 1140374 h 3597197"/>
              <a:gd name="connsiteX5" fmla="*/ 351006 w 4223594"/>
              <a:gd name="connsiteY5" fmla="*/ 854624 h 3597197"/>
              <a:gd name="connsiteX6" fmla="*/ 159 w 4223594"/>
              <a:gd name="connsiteY6" fmla="*/ 1179642 h 3597197"/>
              <a:gd name="connsiteX7" fmla="*/ 389106 w 4223594"/>
              <a:gd name="connsiteY7" fmla="*/ 1445174 h 3597197"/>
              <a:gd name="connsiteX8" fmla="*/ 566906 w 4223594"/>
              <a:gd name="connsiteY8" fmla="*/ 1584874 h 3597197"/>
              <a:gd name="connsiteX9" fmla="*/ 776456 w 4223594"/>
              <a:gd name="connsiteY9" fmla="*/ 1851574 h 3597197"/>
              <a:gd name="connsiteX10" fmla="*/ 1519873 w 4223594"/>
              <a:gd name="connsiteY10" fmla="*/ 2164282 h 3597197"/>
              <a:gd name="connsiteX11" fmla="*/ 1817856 w 4223594"/>
              <a:gd name="connsiteY11" fmla="*/ 2257974 h 3597197"/>
              <a:gd name="connsiteX12" fmla="*/ 2103606 w 4223594"/>
              <a:gd name="connsiteY12" fmla="*/ 2765974 h 3597197"/>
              <a:gd name="connsiteX13" fmla="*/ 2319506 w 4223594"/>
              <a:gd name="connsiteY13" fmla="*/ 3223174 h 3597197"/>
              <a:gd name="connsiteX14" fmla="*/ 3195806 w 4223594"/>
              <a:gd name="connsiteY14" fmla="*/ 3566074 h 3597197"/>
              <a:gd name="connsiteX15" fmla="*/ 4040356 w 4223594"/>
              <a:gd name="connsiteY15" fmla="*/ 3547024 h 3597197"/>
              <a:gd name="connsiteX16" fmla="*/ 3758190 w 4223594"/>
              <a:gd name="connsiteY16" fmla="*/ 3263806 h 3597197"/>
              <a:gd name="connsiteX17" fmla="*/ 3932093 w 4223594"/>
              <a:gd name="connsiteY17" fmla="*/ 3190879 h 3597197"/>
              <a:gd name="connsiteX18" fmla="*/ 4218156 w 4223594"/>
              <a:gd name="connsiteY18" fmla="*/ 3185074 h 3597197"/>
              <a:gd name="connsiteX19" fmla="*/ 4083559 w 4223594"/>
              <a:gd name="connsiteY19" fmla="*/ 3016974 h 3597197"/>
              <a:gd name="connsiteX20" fmla="*/ 3653006 w 4223594"/>
              <a:gd name="connsiteY20" fmla="*/ 2721524 h 3597197"/>
              <a:gd name="connsiteX21" fmla="*/ 3468856 w 4223594"/>
              <a:gd name="connsiteY21" fmla="*/ 2334174 h 3597197"/>
              <a:gd name="connsiteX22" fmla="*/ 3316456 w 4223594"/>
              <a:gd name="connsiteY22" fmla="*/ 2061124 h 3597197"/>
              <a:gd name="connsiteX23" fmla="*/ 3291056 w 4223594"/>
              <a:gd name="connsiteY23" fmla="*/ 1883324 h 3597197"/>
              <a:gd name="connsiteX24" fmla="*/ 2852906 w 4223594"/>
              <a:gd name="connsiteY24" fmla="*/ 1629324 h 3597197"/>
              <a:gd name="connsiteX25" fmla="*/ 2103606 w 4223594"/>
              <a:gd name="connsiteY25" fmla="*/ 835574 h 3597197"/>
              <a:gd name="connsiteX26" fmla="*/ 2047196 w 4223594"/>
              <a:gd name="connsiteY26" fmla="*/ 694511 h 3597197"/>
              <a:gd name="connsiteX27" fmla="*/ 1916067 w 4223594"/>
              <a:gd name="connsiteY27" fmla="*/ 307784 h 3597197"/>
              <a:gd name="connsiteX28" fmla="*/ 1850853 w 4223594"/>
              <a:gd name="connsiteY28" fmla="*/ 200847 h 3597197"/>
              <a:gd name="connsiteX29" fmla="*/ 1805156 w 4223594"/>
              <a:gd name="connsiteY29" fmla="*/ 41824 h 3597197"/>
              <a:gd name="connsiteX0" fmla="*/ 1805156 w 4223594"/>
              <a:gd name="connsiteY0" fmla="*/ 41824 h 3829701"/>
              <a:gd name="connsiteX1" fmla="*/ 1481306 w 4223594"/>
              <a:gd name="connsiteY1" fmla="*/ 29124 h 3829701"/>
              <a:gd name="connsiteX2" fmla="*/ 1360656 w 4223594"/>
              <a:gd name="connsiteY2" fmla="*/ 391074 h 3829701"/>
              <a:gd name="connsiteX3" fmla="*/ 1436856 w 4223594"/>
              <a:gd name="connsiteY3" fmla="*/ 1007024 h 3829701"/>
              <a:gd name="connsiteX4" fmla="*/ 1036806 w 4223594"/>
              <a:gd name="connsiteY4" fmla="*/ 1140374 h 3829701"/>
              <a:gd name="connsiteX5" fmla="*/ 351006 w 4223594"/>
              <a:gd name="connsiteY5" fmla="*/ 854624 h 3829701"/>
              <a:gd name="connsiteX6" fmla="*/ 159 w 4223594"/>
              <a:gd name="connsiteY6" fmla="*/ 1179642 h 3829701"/>
              <a:gd name="connsiteX7" fmla="*/ 389106 w 4223594"/>
              <a:gd name="connsiteY7" fmla="*/ 1445174 h 3829701"/>
              <a:gd name="connsiteX8" fmla="*/ 566906 w 4223594"/>
              <a:gd name="connsiteY8" fmla="*/ 1584874 h 3829701"/>
              <a:gd name="connsiteX9" fmla="*/ 776456 w 4223594"/>
              <a:gd name="connsiteY9" fmla="*/ 1851574 h 3829701"/>
              <a:gd name="connsiteX10" fmla="*/ 1519873 w 4223594"/>
              <a:gd name="connsiteY10" fmla="*/ 2164282 h 3829701"/>
              <a:gd name="connsiteX11" fmla="*/ 1817856 w 4223594"/>
              <a:gd name="connsiteY11" fmla="*/ 2257974 h 3829701"/>
              <a:gd name="connsiteX12" fmla="*/ 2103606 w 4223594"/>
              <a:gd name="connsiteY12" fmla="*/ 2765974 h 3829701"/>
              <a:gd name="connsiteX13" fmla="*/ 2319506 w 4223594"/>
              <a:gd name="connsiteY13" fmla="*/ 3223174 h 3829701"/>
              <a:gd name="connsiteX14" fmla="*/ 3195806 w 4223594"/>
              <a:gd name="connsiteY14" fmla="*/ 3566074 h 3829701"/>
              <a:gd name="connsiteX15" fmla="*/ 3771085 w 4223594"/>
              <a:gd name="connsiteY15" fmla="*/ 3821905 h 3829701"/>
              <a:gd name="connsiteX16" fmla="*/ 3758190 w 4223594"/>
              <a:gd name="connsiteY16" fmla="*/ 3263806 h 3829701"/>
              <a:gd name="connsiteX17" fmla="*/ 3932093 w 4223594"/>
              <a:gd name="connsiteY17" fmla="*/ 3190879 h 3829701"/>
              <a:gd name="connsiteX18" fmla="*/ 4218156 w 4223594"/>
              <a:gd name="connsiteY18" fmla="*/ 3185074 h 3829701"/>
              <a:gd name="connsiteX19" fmla="*/ 4083559 w 4223594"/>
              <a:gd name="connsiteY19" fmla="*/ 3016974 h 3829701"/>
              <a:gd name="connsiteX20" fmla="*/ 3653006 w 4223594"/>
              <a:gd name="connsiteY20" fmla="*/ 2721524 h 3829701"/>
              <a:gd name="connsiteX21" fmla="*/ 3468856 w 4223594"/>
              <a:gd name="connsiteY21" fmla="*/ 2334174 h 3829701"/>
              <a:gd name="connsiteX22" fmla="*/ 3316456 w 4223594"/>
              <a:gd name="connsiteY22" fmla="*/ 2061124 h 3829701"/>
              <a:gd name="connsiteX23" fmla="*/ 3291056 w 4223594"/>
              <a:gd name="connsiteY23" fmla="*/ 1883324 h 3829701"/>
              <a:gd name="connsiteX24" fmla="*/ 2852906 w 4223594"/>
              <a:gd name="connsiteY24" fmla="*/ 1629324 h 3829701"/>
              <a:gd name="connsiteX25" fmla="*/ 2103606 w 4223594"/>
              <a:gd name="connsiteY25" fmla="*/ 835574 h 3829701"/>
              <a:gd name="connsiteX26" fmla="*/ 2047196 w 4223594"/>
              <a:gd name="connsiteY26" fmla="*/ 694511 h 3829701"/>
              <a:gd name="connsiteX27" fmla="*/ 1916067 w 4223594"/>
              <a:gd name="connsiteY27" fmla="*/ 307784 h 3829701"/>
              <a:gd name="connsiteX28" fmla="*/ 1850853 w 4223594"/>
              <a:gd name="connsiteY28" fmla="*/ 200847 h 3829701"/>
              <a:gd name="connsiteX29" fmla="*/ 1805156 w 4223594"/>
              <a:gd name="connsiteY29" fmla="*/ 41824 h 3829701"/>
              <a:gd name="connsiteX0" fmla="*/ 1805156 w 4223594"/>
              <a:gd name="connsiteY0" fmla="*/ 41824 h 3823153"/>
              <a:gd name="connsiteX1" fmla="*/ 1481306 w 4223594"/>
              <a:gd name="connsiteY1" fmla="*/ 29124 h 3823153"/>
              <a:gd name="connsiteX2" fmla="*/ 1360656 w 4223594"/>
              <a:gd name="connsiteY2" fmla="*/ 391074 h 3823153"/>
              <a:gd name="connsiteX3" fmla="*/ 1436856 w 4223594"/>
              <a:gd name="connsiteY3" fmla="*/ 1007024 h 3823153"/>
              <a:gd name="connsiteX4" fmla="*/ 1036806 w 4223594"/>
              <a:gd name="connsiteY4" fmla="*/ 1140374 h 3823153"/>
              <a:gd name="connsiteX5" fmla="*/ 351006 w 4223594"/>
              <a:gd name="connsiteY5" fmla="*/ 854624 h 3823153"/>
              <a:gd name="connsiteX6" fmla="*/ 159 w 4223594"/>
              <a:gd name="connsiteY6" fmla="*/ 1179642 h 3823153"/>
              <a:gd name="connsiteX7" fmla="*/ 389106 w 4223594"/>
              <a:gd name="connsiteY7" fmla="*/ 1445174 h 3823153"/>
              <a:gd name="connsiteX8" fmla="*/ 566906 w 4223594"/>
              <a:gd name="connsiteY8" fmla="*/ 1584874 h 3823153"/>
              <a:gd name="connsiteX9" fmla="*/ 776456 w 4223594"/>
              <a:gd name="connsiteY9" fmla="*/ 1851574 h 3823153"/>
              <a:gd name="connsiteX10" fmla="*/ 1519873 w 4223594"/>
              <a:gd name="connsiteY10" fmla="*/ 2164282 h 3823153"/>
              <a:gd name="connsiteX11" fmla="*/ 1817856 w 4223594"/>
              <a:gd name="connsiteY11" fmla="*/ 2257974 h 3823153"/>
              <a:gd name="connsiteX12" fmla="*/ 2103606 w 4223594"/>
              <a:gd name="connsiteY12" fmla="*/ 2765974 h 3823153"/>
              <a:gd name="connsiteX13" fmla="*/ 2319506 w 4223594"/>
              <a:gd name="connsiteY13" fmla="*/ 3223174 h 3823153"/>
              <a:gd name="connsiteX14" fmla="*/ 3195806 w 4223594"/>
              <a:gd name="connsiteY14" fmla="*/ 3566074 h 3823153"/>
              <a:gd name="connsiteX15" fmla="*/ 3771085 w 4223594"/>
              <a:gd name="connsiteY15" fmla="*/ 3821905 h 3823153"/>
              <a:gd name="connsiteX16" fmla="*/ 3724530 w 4223594"/>
              <a:gd name="connsiteY16" fmla="*/ 3460150 h 3823153"/>
              <a:gd name="connsiteX17" fmla="*/ 3758190 w 4223594"/>
              <a:gd name="connsiteY17" fmla="*/ 3263806 h 3823153"/>
              <a:gd name="connsiteX18" fmla="*/ 3932093 w 4223594"/>
              <a:gd name="connsiteY18" fmla="*/ 3190879 h 3823153"/>
              <a:gd name="connsiteX19" fmla="*/ 4218156 w 4223594"/>
              <a:gd name="connsiteY19" fmla="*/ 3185074 h 3823153"/>
              <a:gd name="connsiteX20" fmla="*/ 4083559 w 4223594"/>
              <a:gd name="connsiteY20" fmla="*/ 3016974 h 3823153"/>
              <a:gd name="connsiteX21" fmla="*/ 3653006 w 4223594"/>
              <a:gd name="connsiteY21" fmla="*/ 2721524 h 3823153"/>
              <a:gd name="connsiteX22" fmla="*/ 3468856 w 4223594"/>
              <a:gd name="connsiteY22" fmla="*/ 2334174 h 3823153"/>
              <a:gd name="connsiteX23" fmla="*/ 3316456 w 4223594"/>
              <a:gd name="connsiteY23" fmla="*/ 2061124 h 3823153"/>
              <a:gd name="connsiteX24" fmla="*/ 3291056 w 4223594"/>
              <a:gd name="connsiteY24" fmla="*/ 1883324 h 3823153"/>
              <a:gd name="connsiteX25" fmla="*/ 2852906 w 4223594"/>
              <a:gd name="connsiteY25" fmla="*/ 1629324 h 3823153"/>
              <a:gd name="connsiteX26" fmla="*/ 2103606 w 4223594"/>
              <a:gd name="connsiteY26" fmla="*/ 835574 h 3823153"/>
              <a:gd name="connsiteX27" fmla="*/ 2047196 w 4223594"/>
              <a:gd name="connsiteY27" fmla="*/ 694511 h 3823153"/>
              <a:gd name="connsiteX28" fmla="*/ 1916067 w 4223594"/>
              <a:gd name="connsiteY28" fmla="*/ 307784 h 3823153"/>
              <a:gd name="connsiteX29" fmla="*/ 1850853 w 4223594"/>
              <a:gd name="connsiteY29" fmla="*/ 200847 h 3823153"/>
              <a:gd name="connsiteX30" fmla="*/ 1805156 w 4223594"/>
              <a:gd name="connsiteY30" fmla="*/ 41824 h 3823153"/>
              <a:gd name="connsiteX0" fmla="*/ 1805156 w 4223594"/>
              <a:gd name="connsiteY0" fmla="*/ 41824 h 3844394"/>
              <a:gd name="connsiteX1" fmla="*/ 1481306 w 4223594"/>
              <a:gd name="connsiteY1" fmla="*/ 29124 h 3844394"/>
              <a:gd name="connsiteX2" fmla="*/ 1360656 w 4223594"/>
              <a:gd name="connsiteY2" fmla="*/ 391074 h 3844394"/>
              <a:gd name="connsiteX3" fmla="*/ 1436856 w 4223594"/>
              <a:gd name="connsiteY3" fmla="*/ 1007024 h 3844394"/>
              <a:gd name="connsiteX4" fmla="*/ 1036806 w 4223594"/>
              <a:gd name="connsiteY4" fmla="*/ 1140374 h 3844394"/>
              <a:gd name="connsiteX5" fmla="*/ 351006 w 4223594"/>
              <a:gd name="connsiteY5" fmla="*/ 854624 h 3844394"/>
              <a:gd name="connsiteX6" fmla="*/ 159 w 4223594"/>
              <a:gd name="connsiteY6" fmla="*/ 1179642 h 3844394"/>
              <a:gd name="connsiteX7" fmla="*/ 389106 w 4223594"/>
              <a:gd name="connsiteY7" fmla="*/ 1445174 h 3844394"/>
              <a:gd name="connsiteX8" fmla="*/ 566906 w 4223594"/>
              <a:gd name="connsiteY8" fmla="*/ 1584874 h 3844394"/>
              <a:gd name="connsiteX9" fmla="*/ 776456 w 4223594"/>
              <a:gd name="connsiteY9" fmla="*/ 1851574 h 3844394"/>
              <a:gd name="connsiteX10" fmla="*/ 1519873 w 4223594"/>
              <a:gd name="connsiteY10" fmla="*/ 2164282 h 3844394"/>
              <a:gd name="connsiteX11" fmla="*/ 1817856 w 4223594"/>
              <a:gd name="connsiteY11" fmla="*/ 2257974 h 3844394"/>
              <a:gd name="connsiteX12" fmla="*/ 2103606 w 4223594"/>
              <a:gd name="connsiteY12" fmla="*/ 2765974 h 3844394"/>
              <a:gd name="connsiteX13" fmla="*/ 2319506 w 4223594"/>
              <a:gd name="connsiteY13" fmla="*/ 3223174 h 3844394"/>
              <a:gd name="connsiteX14" fmla="*/ 3195806 w 4223594"/>
              <a:gd name="connsiteY14" fmla="*/ 3566074 h 3844394"/>
              <a:gd name="connsiteX15" fmla="*/ 3567455 w 4223594"/>
              <a:gd name="connsiteY15" fmla="*/ 3779909 h 3844394"/>
              <a:gd name="connsiteX16" fmla="*/ 3771085 w 4223594"/>
              <a:gd name="connsiteY16" fmla="*/ 3821905 h 3844394"/>
              <a:gd name="connsiteX17" fmla="*/ 3724530 w 4223594"/>
              <a:gd name="connsiteY17" fmla="*/ 3460150 h 3844394"/>
              <a:gd name="connsiteX18" fmla="*/ 3758190 w 4223594"/>
              <a:gd name="connsiteY18" fmla="*/ 3263806 h 3844394"/>
              <a:gd name="connsiteX19" fmla="*/ 3932093 w 4223594"/>
              <a:gd name="connsiteY19" fmla="*/ 3190879 h 3844394"/>
              <a:gd name="connsiteX20" fmla="*/ 4218156 w 4223594"/>
              <a:gd name="connsiteY20" fmla="*/ 3185074 h 3844394"/>
              <a:gd name="connsiteX21" fmla="*/ 4083559 w 4223594"/>
              <a:gd name="connsiteY21" fmla="*/ 3016974 h 3844394"/>
              <a:gd name="connsiteX22" fmla="*/ 3653006 w 4223594"/>
              <a:gd name="connsiteY22" fmla="*/ 2721524 h 3844394"/>
              <a:gd name="connsiteX23" fmla="*/ 3468856 w 4223594"/>
              <a:gd name="connsiteY23" fmla="*/ 2334174 h 3844394"/>
              <a:gd name="connsiteX24" fmla="*/ 3316456 w 4223594"/>
              <a:gd name="connsiteY24" fmla="*/ 2061124 h 3844394"/>
              <a:gd name="connsiteX25" fmla="*/ 3291056 w 4223594"/>
              <a:gd name="connsiteY25" fmla="*/ 1883324 h 3844394"/>
              <a:gd name="connsiteX26" fmla="*/ 2852906 w 4223594"/>
              <a:gd name="connsiteY26" fmla="*/ 1629324 h 3844394"/>
              <a:gd name="connsiteX27" fmla="*/ 2103606 w 4223594"/>
              <a:gd name="connsiteY27" fmla="*/ 835574 h 3844394"/>
              <a:gd name="connsiteX28" fmla="*/ 2047196 w 4223594"/>
              <a:gd name="connsiteY28" fmla="*/ 694511 h 3844394"/>
              <a:gd name="connsiteX29" fmla="*/ 1916067 w 4223594"/>
              <a:gd name="connsiteY29" fmla="*/ 307784 h 3844394"/>
              <a:gd name="connsiteX30" fmla="*/ 1850853 w 4223594"/>
              <a:gd name="connsiteY30" fmla="*/ 200847 h 3844394"/>
              <a:gd name="connsiteX31" fmla="*/ 1805156 w 4223594"/>
              <a:gd name="connsiteY31" fmla="*/ 41824 h 3844394"/>
              <a:gd name="connsiteX0" fmla="*/ 1805156 w 4223594"/>
              <a:gd name="connsiteY0" fmla="*/ 41824 h 3844394"/>
              <a:gd name="connsiteX1" fmla="*/ 1481306 w 4223594"/>
              <a:gd name="connsiteY1" fmla="*/ 29124 h 3844394"/>
              <a:gd name="connsiteX2" fmla="*/ 1360656 w 4223594"/>
              <a:gd name="connsiteY2" fmla="*/ 391074 h 3844394"/>
              <a:gd name="connsiteX3" fmla="*/ 1436856 w 4223594"/>
              <a:gd name="connsiteY3" fmla="*/ 1007024 h 3844394"/>
              <a:gd name="connsiteX4" fmla="*/ 1036806 w 4223594"/>
              <a:gd name="connsiteY4" fmla="*/ 1140374 h 3844394"/>
              <a:gd name="connsiteX5" fmla="*/ 351006 w 4223594"/>
              <a:gd name="connsiteY5" fmla="*/ 854624 h 3844394"/>
              <a:gd name="connsiteX6" fmla="*/ 159 w 4223594"/>
              <a:gd name="connsiteY6" fmla="*/ 1179642 h 3844394"/>
              <a:gd name="connsiteX7" fmla="*/ 389106 w 4223594"/>
              <a:gd name="connsiteY7" fmla="*/ 1445174 h 3844394"/>
              <a:gd name="connsiteX8" fmla="*/ 566906 w 4223594"/>
              <a:gd name="connsiteY8" fmla="*/ 1584874 h 3844394"/>
              <a:gd name="connsiteX9" fmla="*/ 776456 w 4223594"/>
              <a:gd name="connsiteY9" fmla="*/ 1851574 h 3844394"/>
              <a:gd name="connsiteX10" fmla="*/ 1519873 w 4223594"/>
              <a:gd name="connsiteY10" fmla="*/ 2164282 h 3844394"/>
              <a:gd name="connsiteX11" fmla="*/ 1817856 w 4223594"/>
              <a:gd name="connsiteY11" fmla="*/ 2257974 h 3844394"/>
              <a:gd name="connsiteX12" fmla="*/ 2103606 w 4223594"/>
              <a:gd name="connsiteY12" fmla="*/ 2765974 h 3844394"/>
              <a:gd name="connsiteX13" fmla="*/ 2319506 w 4223594"/>
              <a:gd name="connsiteY13" fmla="*/ 3223174 h 3844394"/>
              <a:gd name="connsiteX14" fmla="*/ 2849399 w 4223594"/>
              <a:gd name="connsiteY14" fmla="*/ 3476978 h 3844394"/>
              <a:gd name="connsiteX15" fmla="*/ 3195806 w 4223594"/>
              <a:gd name="connsiteY15" fmla="*/ 3566074 h 3844394"/>
              <a:gd name="connsiteX16" fmla="*/ 3567455 w 4223594"/>
              <a:gd name="connsiteY16" fmla="*/ 3779909 h 3844394"/>
              <a:gd name="connsiteX17" fmla="*/ 3771085 w 4223594"/>
              <a:gd name="connsiteY17" fmla="*/ 3821905 h 3844394"/>
              <a:gd name="connsiteX18" fmla="*/ 3724530 w 4223594"/>
              <a:gd name="connsiteY18" fmla="*/ 3460150 h 3844394"/>
              <a:gd name="connsiteX19" fmla="*/ 3758190 w 4223594"/>
              <a:gd name="connsiteY19" fmla="*/ 3263806 h 3844394"/>
              <a:gd name="connsiteX20" fmla="*/ 3932093 w 4223594"/>
              <a:gd name="connsiteY20" fmla="*/ 3190879 h 3844394"/>
              <a:gd name="connsiteX21" fmla="*/ 4218156 w 4223594"/>
              <a:gd name="connsiteY21" fmla="*/ 3185074 h 3844394"/>
              <a:gd name="connsiteX22" fmla="*/ 4083559 w 4223594"/>
              <a:gd name="connsiteY22" fmla="*/ 3016974 h 3844394"/>
              <a:gd name="connsiteX23" fmla="*/ 3653006 w 4223594"/>
              <a:gd name="connsiteY23" fmla="*/ 2721524 h 3844394"/>
              <a:gd name="connsiteX24" fmla="*/ 3468856 w 4223594"/>
              <a:gd name="connsiteY24" fmla="*/ 2334174 h 3844394"/>
              <a:gd name="connsiteX25" fmla="*/ 3316456 w 4223594"/>
              <a:gd name="connsiteY25" fmla="*/ 2061124 h 3844394"/>
              <a:gd name="connsiteX26" fmla="*/ 3291056 w 4223594"/>
              <a:gd name="connsiteY26" fmla="*/ 1883324 h 3844394"/>
              <a:gd name="connsiteX27" fmla="*/ 2852906 w 4223594"/>
              <a:gd name="connsiteY27" fmla="*/ 1629324 h 3844394"/>
              <a:gd name="connsiteX28" fmla="*/ 2103606 w 4223594"/>
              <a:gd name="connsiteY28" fmla="*/ 835574 h 3844394"/>
              <a:gd name="connsiteX29" fmla="*/ 2047196 w 4223594"/>
              <a:gd name="connsiteY29" fmla="*/ 694511 h 3844394"/>
              <a:gd name="connsiteX30" fmla="*/ 1916067 w 4223594"/>
              <a:gd name="connsiteY30" fmla="*/ 307784 h 3844394"/>
              <a:gd name="connsiteX31" fmla="*/ 1850853 w 4223594"/>
              <a:gd name="connsiteY31" fmla="*/ 200847 h 3844394"/>
              <a:gd name="connsiteX32" fmla="*/ 1805156 w 4223594"/>
              <a:gd name="connsiteY32" fmla="*/ 41824 h 3844394"/>
              <a:gd name="connsiteX0" fmla="*/ 1805156 w 4223594"/>
              <a:gd name="connsiteY0" fmla="*/ 41824 h 3844394"/>
              <a:gd name="connsiteX1" fmla="*/ 1481306 w 4223594"/>
              <a:gd name="connsiteY1" fmla="*/ 29124 h 3844394"/>
              <a:gd name="connsiteX2" fmla="*/ 1360656 w 4223594"/>
              <a:gd name="connsiteY2" fmla="*/ 391074 h 3844394"/>
              <a:gd name="connsiteX3" fmla="*/ 1436856 w 4223594"/>
              <a:gd name="connsiteY3" fmla="*/ 1007024 h 3844394"/>
              <a:gd name="connsiteX4" fmla="*/ 1036806 w 4223594"/>
              <a:gd name="connsiteY4" fmla="*/ 1140374 h 3844394"/>
              <a:gd name="connsiteX5" fmla="*/ 351006 w 4223594"/>
              <a:gd name="connsiteY5" fmla="*/ 854624 h 3844394"/>
              <a:gd name="connsiteX6" fmla="*/ 159 w 4223594"/>
              <a:gd name="connsiteY6" fmla="*/ 1179642 h 3844394"/>
              <a:gd name="connsiteX7" fmla="*/ 389106 w 4223594"/>
              <a:gd name="connsiteY7" fmla="*/ 1445174 h 3844394"/>
              <a:gd name="connsiteX8" fmla="*/ 566906 w 4223594"/>
              <a:gd name="connsiteY8" fmla="*/ 1584874 h 3844394"/>
              <a:gd name="connsiteX9" fmla="*/ 776456 w 4223594"/>
              <a:gd name="connsiteY9" fmla="*/ 1851574 h 3844394"/>
              <a:gd name="connsiteX10" fmla="*/ 1519873 w 4223594"/>
              <a:gd name="connsiteY10" fmla="*/ 2164282 h 3844394"/>
              <a:gd name="connsiteX11" fmla="*/ 1817856 w 4223594"/>
              <a:gd name="connsiteY11" fmla="*/ 2257974 h 3844394"/>
              <a:gd name="connsiteX12" fmla="*/ 2103606 w 4223594"/>
              <a:gd name="connsiteY12" fmla="*/ 2765974 h 3844394"/>
              <a:gd name="connsiteX13" fmla="*/ 2319506 w 4223594"/>
              <a:gd name="connsiteY13" fmla="*/ 3223174 h 3844394"/>
              <a:gd name="connsiteX14" fmla="*/ 2849399 w 4223594"/>
              <a:gd name="connsiteY14" fmla="*/ 3476978 h 3844394"/>
              <a:gd name="connsiteX15" fmla="*/ 3195806 w 4223594"/>
              <a:gd name="connsiteY15" fmla="*/ 3566074 h 3844394"/>
              <a:gd name="connsiteX16" fmla="*/ 3567455 w 4223594"/>
              <a:gd name="connsiteY16" fmla="*/ 3779909 h 3844394"/>
              <a:gd name="connsiteX17" fmla="*/ 3771085 w 4223594"/>
              <a:gd name="connsiteY17" fmla="*/ 3821905 h 3844394"/>
              <a:gd name="connsiteX18" fmla="*/ 3724530 w 4223594"/>
              <a:gd name="connsiteY18" fmla="*/ 3460150 h 3844394"/>
              <a:gd name="connsiteX19" fmla="*/ 3690871 w 4223594"/>
              <a:gd name="connsiteY19" fmla="*/ 3370392 h 3844394"/>
              <a:gd name="connsiteX20" fmla="*/ 3758190 w 4223594"/>
              <a:gd name="connsiteY20" fmla="*/ 3263806 h 3844394"/>
              <a:gd name="connsiteX21" fmla="*/ 3932093 w 4223594"/>
              <a:gd name="connsiteY21" fmla="*/ 3190879 h 3844394"/>
              <a:gd name="connsiteX22" fmla="*/ 4218156 w 4223594"/>
              <a:gd name="connsiteY22" fmla="*/ 3185074 h 3844394"/>
              <a:gd name="connsiteX23" fmla="*/ 4083559 w 4223594"/>
              <a:gd name="connsiteY23" fmla="*/ 3016974 h 3844394"/>
              <a:gd name="connsiteX24" fmla="*/ 3653006 w 4223594"/>
              <a:gd name="connsiteY24" fmla="*/ 2721524 h 3844394"/>
              <a:gd name="connsiteX25" fmla="*/ 3468856 w 4223594"/>
              <a:gd name="connsiteY25" fmla="*/ 2334174 h 3844394"/>
              <a:gd name="connsiteX26" fmla="*/ 3316456 w 4223594"/>
              <a:gd name="connsiteY26" fmla="*/ 2061124 h 3844394"/>
              <a:gd name="connsiteX27" fmla="*/ 3291056 w 4223594"/>
              <a:gd name="connsiteY27" fmla="*/ 1883324 h 3844394"/>
              <a:gd name="connsiteX28" fmla="*/ 2852906 w 4223594"/>
              <a:gd name="connsiteY28" fmla="*/ 1629324 h 3844394"/>
              <a:gd name="connsiteX29" fmla="*/ 2103606 w 4223594"/>
              <a:gd name="connsiteY29" fmla="*/ 835574 h 3844394"/>
              <a:gd name="connsiteX30" fmla="*/ 2047196 w 4223594"/>
              <a:gd name="connsiteY30" fmla="*/ 694511 h 3844394"/>
              <a:gd name="connsiteX31" fmla="*/ 1916067 w 4223594"/>
              <a:gd name="connsiteY31" fmla="*/ 307784 h 3844394"/>
              <a:gd name="connsiteX32" fmla="*/ 1850853 w 4223594"/>
              <a:gd name="connsiteY32" fmla="*/ 200847 h 3844394"/>
              <a:gd name="connsiteX33" fmla="*/ 1805156 w 4223594"/>
              <a:gd name="connsiteY33" fmla="*/ 41824 h 3844394"/>
              <a:gd name="connsiteX0" fmla="*/ 1805156 w 4223594"/>
              <a:gd name="connsiteY0" fmla="*/ 41824 h 3834122"/>
              <a:gd name="connsiteX1" fmla="*/ 1481306 w 4223594"/>
              <a:gd name="connsiteY1" fmla="*/ 29124 h 3834122"/>
              <a:gd name="connsiteX2" fmla="*/ 1360656 w 4223594"/>
              <a:gd name="connsiteY2" fmla="*/ 391074 h 3834122"/>
              <a:gd name="connsiteX3" fmla="*/ 1436856 w 4223594"/>
              <a:gd name="connsiteY3" fmla="*/ 1007024 h 3834122"/>
              <a:gd name="connsiteX4" fmla="*/ 1036806 w 4223594"/>
              <a:gd name="connsiteY4" fmla="*/ 1140374 h 3834122"/>
              <a:gd name="connsiteX5" fmla="*/ 351006 w 4223594"/>
              <a:gd name="connsiteY5" fmla="*/ 854624 h 3834122"/>
              <a:gd name="connsiteX6" fmla="*/ 159 w 4223594"/>
              <a:gd name="connsiteY6" fmla="*/ 1179642 h 3834122"/>
              <a:gd name="connsiteX7" fmla="*/ 389106 w 4223594"/>
              <a:gd name="connsiteY7" fmla="*/ 1445174 h 3834122"/>
              <a:gd name="connsiteX8" fmla="*/ 566906 w 4223594"/>
              <a:gd name="connsiteY8" fmla="*/ 1584874 h 3834122"/>
              <a:gd name="connsiteX9" fmla="*/ 776456 w 4223594"/>
              <a:gd name="connsiteY9" fmla="*/ 1851574 h 3834122"/>
              <a:gd name="connsiteX10" fmla="*/ 1519873 w 4223594"/>
              <a:gd name="connsiteY10" fmla="*/ 2164282 h 3834122"/>
              <a:gd name="connsiteX11" fmla="*/ 1817856 w 4223594"/>
              <a:gd name="connsiteY11" fmla="*/ 2257974 h 3834122"/>
              <a:gd name="connsiteX12" fmla="*/ 2103606 w 4223594"/>
              <a:gd name="connsiteY12" fmla="*/ 2765974 h 3834122"/>
              <a:gd name="connsiteX13" fmla="*/ 2319506 w 4223594"/>
              <a:gd name="connsiteY13" fmla="*/ 3223174 h 3834122"/>
              <a:gd name="connsiteX14" fmla="*/ 2849399 w 4223594"/>
              <a:gd name="connsiteY14" fmla="*/ 3476978 h 3834122"/>
              <a:gd name="connsiteX15" fmla="*/ 3195806 w 4223594"/>
              <a:gd name="connsiteY15" fmla="*/ 3566074 h 3834122"/>
              <a:gd name="connsiteX16" fmla="*/ 3567455 w 4223594"/>
              <a:gd name="connsiteY16" fmla="*/ 3779909 h 3834122"/>
              <a:gd name="connsiteX17" fmla="*/ 3771085 w 4223594"/>
              <a:gd name="connsiteY17" fmla="*/ 3821905 h 3834122"/>
              <a:gd name="connsiteX18" fmla="*/ 3685261 w 4223594"/>
              <a:gd name="connsiteY18" fmla="*/ 3600394 h 3834122"/>
              <a:gd name="connsiteX19" fmla="*/ 3724530 w 4223594"/>
              <a:gd name="connsiteY19" fmla="*/ 3460150 h 3834122"/>
              <a:gd name="connsiteX20" fmla="*/ 3690871 w 4223594"/>
              <a:gd name="connsiteY20" fmla="*/ 3370392 h 3834122"/>
              <a:gd name="connsiteX21" fmla="*/ 3758190 w 4223594"/>
              <a:gd name="connsiteY21" fmla="*/ 3263806 h 3834122"/>
              <a:gd name="connsiteX22" fmla="*/ 3932093 w 4223594"/>
              <a:gd name="connsiteY22" fmla="*/ 3190879 h 3834122"/>
              <a:gd name="connsiteX23" fmla="*/ 4218156 w 4223594"/>
              <a:gd name="connsiteY23" fmla="*/ 3185074 h 3834122"/>
              <a:gd name="connsiteX24" fmla="*/ 4083559 w 4223594"/>
              <a:gd name="connsiteY24" fmla="*/ 3016974 h 3834122"/>
              <a:gd name="connsiteX25" fmla="*/ 3653006 w 4223594"/>
              <a:gd name="connsiteY25" fmla="*/ 2721524 h 3834122"/>
              <a:gd name="connsiteX26" fmla="*/ 3468856 w 4223594"/>
              <a:gd name="connsiteY26" fmla="*/ 2334174 h 3834122"/>
              <a:gd name="connsiteX27" fmla="*/ 3316456 w 4223594"/>
              <a:gd name="connsiteY27" fmla="*/ 2061124 h 3834122"/>
              <a:gd name="connsiteX28" fmla="*/ 3291056 w 4223594"/>
              <a:gd name="connsiteY28" fmla="*/ 1883324 h 3834122"/>
              <a:gd name="connsiteX29" fmla="*/ 2852906 w 4223594"/>
              <a:gd name="connsiteY29" fmla="*/ 1629324 h 3834122"/>
              <a:gd name="connsiteX30" fmla="*/ 2103606 w 4223594"/>
              <a:gd name="connsiteY30" fmla="*/ 835574 h 3834122"/>
              <a:gd name="connsiteX31" fmla="*/ 2047196 w 4223594"/>
              <a:gd name="connsiteY31" fmla="*/ 694511 h 3834122"/>
              <a:gd name="connsiteX32" fmla="*/ 1916067 w 4223594"/>
              <a:gd name="connsiteY32" fmla="*/ 307784 h 3834122"/>
              <a:gd name="connsiteX33" fmla="*/ 1850853 w 4223594"/>
              <a:gd name="connsiteY33" fmla="*/ 200847 h 3834122"/>
              <a:gd name="connsiteX34" fmla="*/ 1805156 w 4223594"/>
              <a:gd name="connsiteY34" fmla="*/ 41824 h 3834122"/>
              <a:gd name="connsiteX0" fmla="*/ 1805156 w 4223594"/>
              <a:gd name="connsiteY0" fmla="*/ 41824 h 3834122"/>
              <a:gd name="connsiteX1" fmla="*/ 1481306 w 4223594"/>
              <a:gd name="connsiteY1" fmla="*/ 29124 h 3834122"/>
              <a:gd name="connsiteX2" fmla="*/ 1360656 w 4223594"/>
              <a:gd name="connsiteY2" fmla="*/ 391074 h 3834122"/>
              <a:gd name="connsiteX3" fmla="*/ 1436856 w 4223594"/>
              <a:gd name="connsiteY3" fmla="*/ 1007024 h 3834122"/>
              <a:gd name="connsiteX4" fmla="*/ 1036806 w 4223594"/>
              <a:gd name="connsiteY4" fmla="*/ 1140374 h 3834122"/>
              <a:gd name="connsiteX5" fmla="*/ 351006 w 4223594"/>
              <a:gd name="connsiteY5" fmla="*/ 854624 h 3834122"/>
              <a:gd name="connsiteX6" fmla="*/ 159 w 4223594"/>
              <a:gd name="connsiteY6" fmla="*/ 1179642 h 3834122"/>
              <a:gd name="connsiteX7" fmla="*/ 389106 w 4223594"/>
              <a:gd name="connsiteY7" fmla="*/ 1445174 h 3834122"/>
              <a:gd name="connsiteX8" fmla="*/ 566906 w 4223594"/>
              <a:gd name="connsiteY8" fmla="*/ 1584874 h 3834122"/>
              <a:gd name="connsiteX9" fmla="*/ 776456 w 4223594"/>
              <a:gd name="connsiteY9" fmla="*/ 1851574 h 3834122"/>
              <a:gd name="connsiteX10" fmla="*/ 1519873 w 4223594"/>
              <a:gd name="connsiteY10" fmla="*/ 2164282 h 3834122"/>
              <a:gd name="connsiteX11" fmla="*/ 1817856 w 4223594"/>
              <a:gd name="connsiteY11" fmla="*/ 2257974 h 3834122"/>
              <a:gd name="connsiteX12" fmla="*/ 2103606 w 4223594"/>
              <a:gd name="connsiteY12" fmla="*/ 2765974 h 3834122"/>
              <a:gd name="connsiteX13" fmla="*/ 2319506 w 4223594"/>
              <a:gd name="connsiteY13" fmla="*/ 3223174 h 3834122"/>
              <a:gd name="connsiteX14" fmla="*/ 2849399 w 4223594"/>
              <a:gd name="connsiteY14" fmla="*/ 3476978 h 3834122"/>
              <a:gd name="connsiteX15" fmla="*/ 3195806 w 4223594"/>
              <a:gd name="connsiteY15" fmla="*/ 3566074 h 3834122"/>
              <a:gd name="connsiteX16" fmla="*/ 3567455 w 4223594"/>
              <a:gd name="connsiteY16" fmla="*/ 3779909 h 3834122"/>
              <a:gd name="connsiteX17" fmla="*/ 3771085 w 4223594"/>
              <a:gd name="connsiteY17" fmla="*/ 3821905 h 3834122"/>
              <a:gd name="connsiteX18" fmla="*/ 3685261 w 4223594"/>
              <a:gd name="connsiteY18" fmla="*/ 3600394 h 3834122"/>
              <a:gd name="connsiteX19" fmla="*/ 3668431 w 4223594"/>
              <a:gd name="connsiteY19" fmla="*/ 3465760 h 3834122"/>
              <a:gd name="connsiteX20" fmla="*/ 3690871 w 4223594"/>
              <a:gd name="connsiteY20" fmla="*/ 3370392 h 3834122"/>
              <a:gd name="connsiteX21" fmla="*/ 3758190 w 4223594"/>
              <a:gd name="connsiteY21" fmla="*/ 3263806 h 3834122"/>
              <a:gd name="connsiteX22" fmla="*/ 3932093 w 4223594"/>
              <a:gd name="connsiteY22" fmla="*/ 3190879 h 3834122"/>
              <a:gd name="connsiteX23" fmla="*/ 4218156 w 4223594"/>
              <a:gd name="connsiteY23" fmla="*/ 3185074 h 3834122"/>
              <a:gd name="connsiteX24" fmla="*/ 4083559 w 4223594"/>
              <a:gd name="connsiteY24" fmla="*/ 3016974 h 3834122"/>
              <a:gd name="connsiteX25" fmla="*/ 3653006 w 4223594"/>
              <a:gd name="connsiteY25" fmla="*/ 2721524 h 3834122"/>
              <a:gd name="connsiteX26" fmla="*/ 3468856 w 4223594"/>
              <a:gd name="connsiteY26" fmla="*/ 2334174 h 3834122"/>
              <a:gd name="connsiteX27" fmla="*/ 3316456 w 4223594"/>
              <a:gd name="connsiteY27" fmla="*/ 2061124 h 3834122"/>
              <a:gd name="connsiteX28" fmla="*/ 3291056 w 4223594"/>
              <a:gd name="connsiteY28" fmla="*/ 1883324 h 3834122"/>
              <a:gd name="connsiteX29" fmla="*/ 2852906 w 4223594"/>
              <a:gd name="connsiteY29" fmla="*/ 1629324 h 3834122"/>
              <a:gd name="connsiteX30" fmla="*/ 2103606 w 4223594"/>
              <a:gd name="connsiteY30" fmla="*/ 835574 h 3834122"/>
              <a:gd name="connsiteX31" fmla="*/ 2047196 w 4223594"/>
              <a:gd name="connsiteY31" fmla="*/ 694511 h 3834122"/>
              <a:gd name="connsiteX32" fmla="*/ 1916067 w 4223594"/>
              <a:gd name="connsiteY32" fmla="*/ 307784 h 3834122"/>
              <a:gd name="connsiteX33" fmla="*/ 1850853 w 4223594"/>
              <a:gd name="connsiteY33" fmla="*/ 200847 h 3834122"/>
              <a:gd name="connsiteX34" fmla="*/ 1805156 w 4223594"/>
              <a:gd name="connsiteY34" fmla="*/ 41824 h 3834122"/>
              <a:gd name="connsiteX0" fmla="*/ 1805156 w 4223594"/>
              <a:gd name="connsiteY0" fmla="*/ 41824 h 3834122"/>
              <a:gd name="connsiteX1" fmla="*/ 1481306 w 4223594"/>
              <a:gd name="connsiteY1" fmla="*/ 29124 h 3834122"/>
              <a:gd name="connsiteX2" fmla="*/ 1360656 w 4223594"/>
              <a:gd name="connsiteY2" fmla="*/ 391074 h 3834122"/>
              <a:gd name="connsiteX3" fmla="*/ 1436856 w 4223594"/>
              <a:gd name="connsiteY3" fmla="*/ 1007024 h 3834122"/>
              <a:gd name="connsiteX4" fmla="*/ 1036806 w 4223594"/>
              <a:gd name="connsiteY4" fmla="*/ 1140374 h 3834122"/>
              <a:gd name="connsiteX5" fmla="*/ 351006 w 4223594"/>
              <a:gd name="connsiteY5" fmla="*/ 854624 h 3834122"/>
              <a:gd name="connsiteX6" fmla="*/ 159 w 4223594"/>
              <a:gd name="connsiteY6" fmla="*/ 1179642 h 3834122"/>
              <a:gd name="connsiteX7" fmla="*/ 389106 w 4223594"/>
              <a:gd name="connsiteY7" fmla="*/ 1445174 h 3834122"/>
              <a:gd name="connsiteX8" fmla="*/ 566906 w 4223594"/>
              <a:gd name="connsiteY8" fmla="*/ 1584874 h 3834122"/>
              <a:gd name="connsiteX9" fmla="*/ 776456 w 4223594"/>
              <a:gd name="connsiteY9" fmla="*/ 1851574 h 3834122"/>
              <a:gd name="connsiteX10" fmla="*/ 1519873 w 4223594"/>
              <a:gd name="connsiteY10" fmla="*/ 2164282 h 3834122"/>
              <a:gd name="connsiteX11" fmla="*/ 1817856 w 4223594"/>
              <a:gd name="connsiteY11" fmla="*/ 2257974 h 3834122"/>
              <a:gd name="connsiteX12" fmla="*/ 2103606 w 4223594"/>
              <a:gd name="connsiteY12" fmla="*/ 2765974 h 3834122"/>
              <a:gd name="connsiteX13" fmla="*/ 2319506 w 4223594"/>
              <a:gd name="connsiteY13" fmla="*/ 3223174 h 3834122"/>
              <a:gd name="connsiteX14" fmla="*/ 2849399 w 4223594"/>
              <a:gd name="connsiteY14" fmla="*/ 3476978 h 3834122"/>
              <a:gd name="connsiteX15" fmla="*/ 3195806 w 4223594"/>
              <a:gd name="connsiteY15" fmla="*/ 3566074 h 3834122"/>
              <a:gd name="connsiteX16" fmla="*/ 3567455 w 4223594"/>
              <a:gd name="connsiteY16" fmla="*/ 3779909 h 3834122"/>
              <a:gd name="connsiteX17" fmla="*/ 3771085 w 4223594"/>
              <a:gd name="connsiteY17" fmla="*/ 3821905 h 3834122"/>
              <a:gd name="connsiteX18" fmla="*/ 3685261 w 4223594"/>
              <a:gd name="connsiteY18" fmla="*/ 3600394 h 3834122"/>
              <a:gd name="connsiteX19" fmla="*/ 3629162 w 4223594"/>
              <a:gd name="connsiteY19" fmla="*/ 3465760 h 3834122"/>
              <a:gd name="connsiteX20" fmla="*/ 3690871 w 4223594"/>
              <a:gd name="connsiteY20" fmla="*/ 3370392 h 3834122"/>
              <a:gd name="connsiteX21" fmla="*/ 3758190 w 4223594"/>
              <a:gd name="connsiteY21" fmla="*/ 3263806 h 3834122"/>
              <a:gd name="connsiteX22" fmla="*/ 3932093 w 4223594"/>
              <a:gd name="connsiteY22" fmla="*/ 3190879 h 3834122"/>
              <a:gd name="connsiteX23" fmla="*/ 4218156 w 4223594"/>
              <a:gd name="connsiteY23" fmla="*/ 3185074 h 3834122"/>
              <a:gd name="connsiteX24" fmla="*/ 4083559 w 4223594"/>
              <a:gd name="connsiteY24" fmla="*/ 3016974 h 3834122"/>
              <a:gd name="connsiteX25" fmla="*/ 3653006 w 4223594"/>
              <a:gd name="connsiteY25" fmla="*/ 2721524 h 3834122"/>
              <a:gd name="connsiteX26" fmla="*/ 3468856 w 4223594"/>
              <a:gd name="connsiteY26" fmla="*/ 2334174 h 3834122"/>
              <a:gd name="connsiteX27" fmla="*/ 3316456 w 4223594"/>
              <a:gd name="connsiteY27" fmla="*/ 2061124 h 3834122"/>
              <a:gd name="connsiteX28" fmla="*/ 3291056 w 4223594"/>
              <a:gd name="connsiteY28" fmla="*/ 1883324 h 3834122"/>
              <a:gd name="connsiteX29" fmla="*/ 2852906 w 4223594"/>
              <a:gd name="connsiteY29" fmla="*/ 1629324 h 3834122"/>
              <a:gd name="connsiteX30" fmla="*/ 2103606 w 4223594"/>
              <a:gd name="connsiteY30" fmla="*/ 835574 h 3834122"/>
              <a:gd name="connsiteX31" fmla="*/ 2047196 w 4223594"/>
              <a:gd name="connsiteY31" fmla="*/ 694511 h 3834122"/>
              <a:gd name="connsiteX32" fmla="*/ 1916067 w 4223594"/>
              <a:gd name="connsiteY32" fmla="*/ 307784 h 3834122"/>
              <a:gd name="connsiteX33" fmla="*/ 1850853 w 4223594"/>
              <a:gd name="connsiteY33" fmla="*/ 200847 h 3834122"/>
              <a:gd name="connsiteX34" fmla="*/ 1805156 w 4223594"/>
              <a:gd name="connsiteY34" fmla="*/ 41824 h 3834122"/>
              <a:gd name="connsiteX0" fmla="*/ 1805156 w 4158022"/>
              <a:gd name="connsiteY0" fmla="*/ 41824 h 3834122"/>
              <a:gd name="connsiteX1" fmla="*/ 1481306 w 4158022"/>
              <a:gd name="connsiteY1" fmla="*/ 29124 h 3834122"/>
              <a:gd name="connsiteX2" fmla="*/ 1360656 w 4158022"/>
              <a:gd name="connsiteY2" fmla="*/ 391074 h 3834122"/>
              <a:gd name="connsiteX3" fmla="*/ 1436856 w 4158022"/>
              <a:gd name="connsiteY3" fmla="*/ 1007024 h 3834122"/>
              <a:gd name="connsiteX4" fmla="*/ 1036806 w 4158022"/>
              <a:gd name="connsiteY4" fmla="*/ 1140374 h 3834122"/>
              <a:gd name="connsiteX5" fmla="*/ 351006 w 4158022"/>
              <a:gd name="connsiteY5" fmla="*/ 854624 h 3834122"/>
              <a:gd name="connsiteX6" fmla="*/ 159 w 4158022"/>
              <a:gd name="connsiteY6" fmla="*/ 1179642 h 3834122"/>
              <a:gd name="connsiteX7" fmla="*/ 389106 w 4158022"/>
              <a:gd name="connsiteY7" fmla="*/ 1445174 h 3834122"/>
              <a:gd name="connsiteX8" fmla="*/ 566906 w 4158022"/>
              <a:gd name="connsiteY8" fmla="*/ 1584874 h 3834122"/>
              <a:gd name="connsiteX9" fmla="*/ 776456 w 4158022"/>
              <a:gd name="connsiteY9" fmla="*/ 1851574 h 3834122"/>
              <a:gd name="connsiteX10" fmla="*/ 1519873 w 4158022"/>
              <a:gd name="connsiteY10" fmla="*/ 2164282 h 3834122"/>
              <a:gd name="connsiteX11" fmla="*/ 1817856 w 4158022"/>
              <a:gd name="connsiteY11" fmla="*/ 2257974 h 3834122"/>
              <a:gd name="connsiteX12" fmla="*/ 2103606 w 4158022"/>
              <a:gd name="connsiteY12" fmla="*/ 2765974 h 3834122"/>
              <a:gd name="connsiteX13" fmla="*/ 2319506 w 4158022"/>
              <a:gd name="connsiteY13" fmla="*/ 3223174 h 3834122"/>
              <a:gd name="connsiteX14" fmla="*/ 2849399 w 4158022"/>
              <a:gd name="connsiteY14" fmla="*/ 3476978 h 3834122"/>
              <a:gd name="connsiteX15" fmla="*/ 3195806 w 4158022"/>
              <a:gd name="connsiteY15" fmla="*/ 3566074 h 3834122"/>
              <a:gd name="connsiteX16" fmla="*/ 3567455 w 4158022"/>
              <a:gd name="connsiteY16" fmla="*/ 3779909 h 3834122"/>
              <a:gd name="connsiteX17" fmla="*/ 3771085 w 4158022"/>
              <a:gd name="connsiteY17" fmla="*/ 3821905 h 3834122"/>
              <a:gd name="connsiteX18" fmla="*/ 3685261 w 4158022"/>
              <a:gd name="connsiteY18" fmla="*/ 3600394 h 3834122"/>
              <a:gd name="connsiteX19" fmla="*/ 3629162 w 4158022"/>
              <a:gd name="connsiteY19" fmla="*/ 3465760 h 3834122"/>
              <a:gd name="connsiteX20" fmla="*/ 3690871 w 4158022"/>
              <a:gd name="connsiteY20" fmla="*/ 3370392 h 3834122"/>
              <a:gd name="connsiteX21" fmla="*/ 3758190 w 4158022"/>
              <a:gd name="connsiteY21" fmla="*/ 3263806 h 3834122"/>
              <a:gd name="connsiteX22" fmla="*/ 3932093 w 4158022"/>
              <a:gd name="connsiteY22" fmla="*/ 3190879 h 3834122"/>
              <a:gd name="connsiteX23" fmla="*/ 4139779 w 4158022"/>
              <a:gd name="connsiteY23" fmla="*/ 3167657 h 3834122"/>
              <a:gd name="connsiteX24" fmla="*/ 4083559 w 4158022"/>
              <a:gd name="connsiteY24" fmla="*/ 3016974 h 3834122"/>
              <a:gd name="connsiteX25" fmla="*/ 3653006 w 4158022"/>
              <a:gd name="connsiteY25" fmla="*/ 2721524 h 3834122"/>
              <a:gd name="connsiteX26" fmla="*/ 3468856 w 4158022"/>
              <a:gd name="connsiteY26" fmla="*/ 2334174 h 3834122"/>
              <a:gd name="connsiteX27" fmla="*/ 3316456 w 4158022"/>
              <a:gd name="connsiteY27" fmla="*/ 2061124 h 3834122"/>
              <a:gd name="connsiteX28" fmla="*/ 3291056 w 4158022"/>
              <a:gd name="connsiteY28" fmla="*/ 1883324 h 3834122"/>
              <a:gd name="connsiteX29" fmla="*/ 2852906 w 4158022"/>
              <a:gd name="connsiteY29" fmla="*/ 1629324 h 3834122"/>
              <a:gd name="connsiteX30" fmla="*/ 2103606 w 4158022"/>
              <a:gd name="connsiteY30" fmla="*/ 835574 h 3834122"/>
              <a:gd name="connsiteX31" fmla="*/ 2047196 w 4158022"/>
              <a:gd name="connsiteY31" fmla="*/ 694511 h 3834122"/>
              <a:gd name="connsiteX32" fmla="*/ 1916067 w 4158022"/>
              <a:gd name="connsiteY32" fmla="*/ 307784 h 3834122"/>
              <a:gd name="connsiteX33" fmla="*/ 1850853 w 4158022"/>
              <a:gd name="connsiteY33" fmla="*/ 200847 h 3834122"/>
              <a:gd name="connsiteX34" fmla="*/ 1805156 w 4158022"/>
              <a:gd name="connsiteY34" fmla="*/ 41824 h 383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158022" h="3834122">
                <a:moveTo>
                  <a:pt x="1805156" y="41824"/>
                </a:moveTo>
                <a:cubicBezTo>
                  <a:pt x="1743565" y="13203"/>
                  <a:pt x="1555389" y="-29084"/>
                  <a:pt x="1481306" y="29124"/>
                </a:cubicBezTo>
                <a:cubicBezTo>
                  <a:pt x="1407223" y="87332"/>
                  <a:pt x="1368064" y="228091"/>
                  <a:pt x="1360656" y="391074"/>
                </a:cubicBezTo>
                <a:cubicBezTo>
                  <a:pt x="1353248" y="554057"/>
                  <a:pt x="1490831" y="882141"/>
                  <a:pt x="1436856" y="1007024"/>
                </a:cubicBezTo>
                <a:cubicBezTo>
                  <a:pt x="1382881" y="1131907"/>
                  <a:pt x="1217781" y="1165774"/>
                  <a:pt x="1036806" y="1140374"/>
                </a:cubicBezTo>
                <a:cubicBezTo>
                  <a:pt x="855831" y="1114974"/>
                  <a:pt x="523781" y="848079"/>
                  <a:pt x="351006" y="854624"/>
                </a:cubicBezTo>
                <a:cubicBezTo>
                  <a:pt x="178232" y="861169"/>
                  <a:pt x="-6191" y="1081217"/>
                  <a:pt x="159" y="1179642"/>
                </a:cubicBezTo>
                <a:cubicBezTo>
                  <a:pt x="6509" y="1278067"/>
                  <a:pt x="294648" y="1377635"/>
                  <a:pt x="389106" y="1445174"/>
                </a:cubicBezTo>
                <a:cubicBezTo>
                  <a:pt x="483564" y="1512713"/>
                  <a:pt x="502348" y="1517141"/>
                  <a:pt x="566906" y="1584874"/>
                </a:cubicBezTo>
                <a:cubicBezTo>
                  <a:pt x="631464" y="1652607"/>
                  <a:pt x="617628" y="1755006"/>
                  <a:pt x="776456" y="1851574"/>
                </a:cubicBezTo>
                <a:cubicBezTo>
                  <a:pt x="935284" y="1948142"/>
                  <a:pt x="1346306" y="2096549"/>
                  <a:pt x="1519873" y="2164282"/>
                </a:cubicBezTo>
                <a:cubicBezTo>
                  <a:pt x="1693440" y="2232015"/>
                  <a:pt x="1720567" y="2157692"/>
                  <a:pt x="1817856" y="2257974"/>
                </a:cubicBezTo>
                <a:cubicBezTo>
                  <a:pt x="1915145" y="2358256"/>
                  <a:pt x="2019998" y="2605107"/>
                  <a:pt x="2103606" y="2765974"/>
                </a:cubicBezTo>
                <a:cubicBezTo>
                  <a:pt x="2187214" y="2926841"/>
                  <a:pt x="2195207" y="3104673"/>
                  <a:pt x="2319506" y="3223174"/>
                </a:cubicBezTo>
                <a:cubicBezTo>
                  <a:pt x="2443805" y="3341675"/>
                  <a:pt x="2703349" y="3419828"/>
                  <a:pt x="2849399" y="3476978"/>
                </a:cubicBezTo>
                <a:cubicBezTo>
                  <a:pt x="2995449" y="3534128"/>
                  <a:pt x="3076130" y="3515586"/>
                  <a:pt x="3195806" y="3566074"/>
                </a:cubicBezTo>
                <a:cubicBezTo>
                  <a:pt x="3315482" y="3616562"/>
                  <a:pt x="3471575" y="3737271"/>
                  <a:pt x="3567455" y="3779909"/>
                </a:cubicBezTo>
                <a:cubicBezTo>
                  <a:pt x="3663335" y="3822547"/>
                  <a:pt x="3751451" y="3851824"/>
                  <a:pt x="3771085" y="3821905"/>
                </a:cubicBezTo>
                <a:cubicBezTo>
                  <a:pt x="3790719" y="3791986"/>
                  <a:pt x="3693020" y="3660687"/>
                  <a:pt x="3685261" y="3600394"/>
                </a:cubicBezTo>
                <a:cubicBezTo>
                  <a:pt x="3677502" y="3540102"/>
                  <a:pt x="3637577" y="3499419"/>
                  <a:pt x="3629162" y="3465760"/>
                </a:cubicBezTo>
                <a:cubicBezTo>
                  <a:pt x="3620747" y="3432101"/>
                  <a:pt x="3685261" y="3403116"/>
                  <a:pt x="3690871" y="3370392"/>
                </a:cubicBezTo>
                <a:cubicBezTo>
                  <a:pt x="3696481" y="3337668"/>
                  <a:pt x="3722661" y="3292790"/>
                  <a:pt x="3758190" y="3263806"/>
                </a:cubicBezTo>
                <a:cubicBezTo>
                  <a:pt x="3793719" y="3234822"/>
                  <a:pt x="3855432" y="3204001"/>
                  <a:pt x="3932093" y="3190879"/>
                </a:cubicBezTo>
                <a:cubicBezTo>
                  <a:pt x="4008754" y="3177757"/>
                  <a:pt x="4114535" y="3196641"/>
                  <a:pt x="4139779" y="3167657"/>
                </a:cubicBezTo>
                <a:cubicBezTo>
                  <a:pt x="4165023" y="3138673"/>
                  <a:pt x="4177751" y="3094232"/>
                  <a:pt x="4083559" y="3016974"/>
                </a:cubicBezTo>
                <a:cubicBezTo>
                  <a:pt x="3989367" y="2939716"/>
                  <a:pt x="3755457" y="2835324"/>
                  <a:pt x="3653006" y="2721524"/>
                </a:cubicBezTo>
                <a:cubicBezTo>
                  <a:pt x="3550555" y="2607724"/>
                  <a:pt x="3524948" y="2444241"/>
                  <a:pt x="3468856" y="2334174"/>
                </a:cubicBezTo>
                <a:cubicBezTo>
                  <a:pt x="3412764" y="2224107"/>
                  <a:pt x="3346089" y="2136266"/>
                  <a:pt x="3316456" y="2061124"/>
                </a:cubicBezTo>
                <a:cubicBezTo>
                  <a:pt x="3286823" y="1985982"/>
                  <a:pt x="3368314" y="1955291"/>
                  <a:pt x="3291056" y="1883324"/>
                </a:cubicBezTo>
                <a:cubicBezTo>
                  <a:pt x="3213798" y="1811357"/>
                  <a:pt x="3050814" y="1803949"/>
                  <a:pt x="2852906" y="1629324"/>
                </a:cubicBezTo>
                <a:cubicBezTo>
                  <a:pt x="2654998" y="1454699"/>
                  <a:pt x="2243501" y="989506"/>
                  <a:pt x="2103606" y="835574"/>
                </a:cubicBezTo>
                <a:cubicBezTo>
                  <a:pt x="1963711" y="681642"/>
                  <a:pt x="2074713" y="783411"/>
                  <a:pt x="2047196" y="694511"/>
                </a:cubicBezTo>
                <a:cubicBezTo>
                  <a:pt x="2019679" y="605611"/>
                  <a:pt x="1948791" y="390061"/>
                  <a:pt x="1916067" y="307784"/>
                </a:cubicBezTo>
                <a:cubicBezTo>
                  <a:pt x="1883343" y="225507"/>
                  <a:pt x="1873078" y="244239"/>
                  <a:pt x="1850853" y="200847"/>
                </a:cubicBezTo>
                <a:cubicBezTo>
                  <a:pt x="1828628" y="157455"/>
                  <a:pt x="1866747" y="70445"/>
                  <a:pt x="1805156" y="4182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4" descr="http://vignette1.wikia.nocookie.net/warrior/images/1/12/1a55548f35.jpg/revision/latest?cb=20141025172616&amp;path-prefix=r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0" b="6602"/>
          <a:stretch/>
        </p:blipFill>
        <p:spPr bwMode="auto">
          <a:xfrm>
            <a:off x="7492607" y="727933"/>
            <a:ext cx="3983704" cy="24384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06553" y="4639893"/>
            <a:ext cx="34287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glow rad="127000">
                    <a:prstClr val="white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Вавилонское царство при Хаммурапи</a:t>
            </a:r>
            <a:endParaRPr lang="ru-RU" b="1" dirty="0">
              <a:effectLst>
                <a:glow rad="127000">
                  <a:prstClr val="white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2899108" y="488775"/>
            <a:ext cx="6004061" cy="6271573"/>
          </a:xfrm>
          <a:custGeom>
            <a:avLst/>
            <a:gdLst>
              <a:gd name="connsiteX0" fmla="*/ 594655 w 4386091"/>
              <a:gd name="connsiteY0" fmla="*/ 76927 h 4713212"/>
              <a:gd name="connsiteX1" fmla="*/ 61255 w 4386091"/>
              <a:gd name="connsiteY1" fmla="*/ 372202 h 4713212"/>
              <a:gd name="connsiteX2" fmla="*/ 251755 w 4386091"/>
              <a:gd name="connsiteY2" fmla="*/ 667477 h 4713212"/>
              <a:gd name="connsiteX3" fmla="*/ 4105 w 4386091"/>
              <a:gd name="connsiteY3" fmla="*/ 1153252 h 4713212"/>
              <a:gd name="connsiteX4" fmla="*/ 146980 w 4386091"/>
              <a:gd name="connsiteY4" fmla="*/ 1924777 h 4713212"/>
              <a:gd name="connsiteX5" fmla="*/ 747055 w 4386091"/>
              <a:gd name="connsiteY5" fmla="*/ 2324827 h 4713212"/>
              <a:gd name="connsiteX6" fmla="*/ 1661455 w 4386091"/>
              <a:gd name="connsiteY6" fmla="*/ 3248752 h 4713212"/>
              <a:gd name="connsiteX7" fmla="*/ 2232955 w 4386091"/>
              <a:gd name="connsiteY7" fmla="*/ 3267802 h 4713212"/>
              <a:gd name="connsiteX8" fmla="*/ 2690155 w 4386091"/>
              <a:gd name="connsiteY8" fmla="*/ 4125052 h 4713212"/>
              <a:gd name="connsiteX9" fmla="*/ 3718855 w 4386091"/>
              <a:gd name="connsiteY9" fmla="*/ 4506052 h 4713212"/>
              <a:gd name="connsiteX10" fmla="*/ 3976030 w 4386091"/>
              <a:gd name="connsiteY10" fmla="*/ 4706077 h 4713212"/>
              <a:gd name="connsiteX11" fmla="*/ 4128430 w 4386091"/>
              <a:gd name="connsiteY11" fmla="*/ 4639402 h 4713212"/>
              <a:gd name="connsiteX12" fmla="*/ 4118905 w 4386091"/>
              <a:gd name="connsiteY12" fmla="*/ 4363177 h 4713212"/>
              <a:gd name="connsiteX13" fmla="*/ 4195105 w 4386091"/>
              <a:gd name="connsiteY13" fmla="*/ 4163152 h 4713212"/>
              <a:gd name="connsiteX14" fmla="*/ 4337980 w 4386091"/>
              <a:gd name="connsiteY14" fmla="*/ 4067902 h 4713212"/>
              <a:gd name="connsiteX15" fmla="*/ 4366555 w 4386091"/>
              <a:gd name="connsiteY15" fmla="*/ 3858352 h 4713212"/>
              <a:gd name="connsiteX16" fmla="*/ 4061755 w 4386091"/>
              <a:gd name="connsiteY16" fmla="*/ 3667852 h 4713212"/>
              <a:gd name="connsiteX17" fmla="*/ 3680755 w 4386091"/>
              <a:gd name="connsiteY17" fmla="*/ 3058252 h 4713212"/>
              <a:gd name="connsiteX18" fmla="*/ 3575980 w 4386091"/>
              <a:gd name="connsiteY18" fmla="*/ 2762977 h 4713212"/>
              <a:gd name="connsiteX19" fmla="*/ 2994955 w 4386091"/>
              <a:gd name="connsiteY19" fmla="*/ 2362927 h 4713212"/>
              <a:gd name="connsiteX20" fmla="*/ 2518705 w 4386091"/>
              <a:gd name="connsiteY20" fmla="*/ 1810477 h 4713212"/>
              <a:gd name="connsiteX21" fmla="*/ 2280580 w 4386091"/>
              <a:gd name="connsiteY21" fmla="*/ 848452 h 4713212"/>
              <a:gd name="connsiteX22" fmla="*/ 2032930 w 4386091"/>
              <a:gd name="connsiteY22" fmla="*/ 353152 h 4713212"/>
              <a:gd name="connsiteX23" fmla="*/ 937555 w 4386091"/>
              <a:gd name="connsiteY23" fmla="*/ 19777 h 4713212"/>
              <a:gd name="connsiteX24" fmla="*/ 594655 w 4386091"/>
              <a:gd name="connsiteY24" fmla="*/ 76927 h 4713212"/>
              <a:gd name="connsiteX0" fmla="*/ 594655 w 4386091"/>
              <a:gd name="connsiteY0" fmla="*/ 76927 h 4713120"/>
              <a:gd name="connsiteX1" fmla="*/ 61255 w 4386091"/>
              <a:gd name="connsiteY1" fmla="*/ 372202 h 4713120"/>
              <a:gd name="connsiteX2" fmla="*/ 251755 w 4386091"/>
              <a:gd name="connsiteY2" fmla="*/ 667477 h 4713120"/>
              <a:gd name="connsiteX3" fmla="*/ 4105 w 4386091"/>
              <a:gd name="connsiteY3" fmla="*/ 1153252 h 4713120"/>
              <a:gd name="connsiteX4" fmla="*/ 146980 w 4386091"/>
              <a:gd name="connsiteY4" fmla="*/ 1924777 h 4713120"/>
              <a:gd name="connsiteX5" fmla="*/ 747055 w 4386091"/>
              <a:gd name="connsiteY5" fmla="*/ 2324827 h 4713120"/>
              <a:gd name="connsiteX6" fmla="*/ 1661455 w 4386091"/>
              <a:gd name="connsiteY6" fmla="*/ 3248752 h 4713120"/>
              <a:gd name="connsiteX7" fmla="*/ 2232955 w 4386091"/>
              <a:gd name="connsiteY7" fmla="*/ 3267802 h 4713120"/>
              <a:gd name="connsiteX8" fmla="*/ 2690155 w 4386091"/>
              <a:gd name="connsiteY8" fmla="*/ 4125052 h 4713120"/>
              <a:gd name="connsiteX9" fmla="*/ 3718855 w 4386091"/>
              <a:gd name="connsiteY9" fmla="*/ 4506052 h 4713120"/>
              <a:gd name="connsiteX10" fmla="*/ 3976030 w 4386091"/>
              <a:gd name="connsiteY10" fmla="*/ 4706077 h 4713120"/>
              <a:gd name="connsiteX11" fmla="*/ 4128430 w 4386091"/>
              <a:gd name="connsiteY11" fmla="*/ 4639402 h 4713120"/>
              <a:gd name="connsiteX12" fmla="*/ 3978228 w 4386091"/>
              <a:gd name="connsiteY12" fmla="*/ 4368202 h 4713120"/>
              <a:gd name="connsiteX13" fmla="*/ 4195105 w 4386091"/>
              <a:gd name="connsiteY13" fmla="*/ 4163152 h 4713120"/>
              <a:gd name="connsiteX14" fmla="*/ 4337980 w 4386091"/>
              <a:gd name="connsiteY14" fmla="*/ 4067902 h 4713120"/>
              <a:gd name="connsiteX15" fmla="*/ 4366555 w 4386091"/>
              <a:gd name="connsiteY15" fmla="*/ 3858352 h 4713120"/>
              <a:gd name="connsiteX16" fmla="*/ 4061755 w 4386091"/>
              <a:gd name="connsiteY16" fmla="*/ 3667852 h 4713120"/>
              <a:gd name="connsiteX17" fmla="*/ 3680755 w 4386091"/>
              <a:gd name="connsiteY17" fmla="*/ 3058252 h 4713120"/>
              <a:gd name="connsiteX18" fmla="*/ 3575980 w 4386091"/>
              <a:gd name="connsiteY18" fmla="*/ 2762977 h 4713120"/>
              <a:gd name="connsiteX19" fmla="*/ 2994955 w 4386091"/>
              <a:gd name="connsiteY19" fmla="*/ 2362927 h 4713120"/>
              <a:gd name="connsiteX20" fmla="*/ 2518705 w 4386091"/>
              <a:gd name="connsiteY20" fmla="*/ 1810477 h 4713120"/>
              <a:gd name="connsiteX21" fmla="*/ 2280580 w 4386091"/>
              <a:gd name="connsiteY21" fmla="*/ 848452 h 4713120"/>
              <a:gd name="connsiteX22" fmla="*/ 2032930 w 4386091"/>
              <a:gd name="connsiteY22" fmla="*/ 353152 h 4713120"/>
              <a:gd name="connsiteX23" fmla="*/ 937555 w 4386091"/>
              <a:gd name="connsiteY23" fmla="*/ 19777 h 4713120"/>
              <a:gd name="connsiteX24" fmla="*/ 594655 w 4386091"/>
              <a:gd name="connsiteY24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195105 w 4500255"/>
              <a:gd name="connsiteY13" fmla="*/ 4163152 h 4713120"/>
              <a:gd name="connsiteX14" fmla="*/ 4337980 w 4500255"/>
              <a:gd name="connsiteY14" fmla="*/ 4067902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280580 w 4500255"/>
              <a:gd name="connsiteY22" fmla="*/ 848452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195105 w 4500255"/>
              <a:gd name="connsiteY13" fmla="*/ 4163152 h 4713120"/>
              <a:gd name="connsiteX14" fmla="*/ 4443488 w 4500255"/>
              <a:gd name="connsiteY14" fmla="*/ 4103071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280580 w 4500255"/>
              <a:gd name="connsiteY22" fmla="*/ 848452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215202 w 4500255"/>
              <a:gd name="connsiteY13" fmla="*/ 4092813 h 4713120"/>
              <a:gd name="connsiteX14" fmla="*/ 4443488 w 4500255"/>
              <a:gd name="connsiteY14" fmla="*/ 4103071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280580 w 4500255"/>
              <a:gd name="connsiteY22" fmla="*/ 848452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215202 w 4500255"/>
              <a:gd name="connsiteY13" fmla="*/ 4092813 h 4713120"/>
              <a:gd name="connsiteX14" fmla="*/ 4443488 w 4500255"/>
              <a:gd name="connsiteY14" fmla="*/ 4103071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175073 w 4500255"/>
              <a:gd name="connsiteY22" fmla="*/ 964008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67487 h 4703680"/>
              <a:gd name="connsiteX1" fmla="*/ 61255 w 4500255"/>
              <a:gd name="connsiteY1" fmla="*/ 362762 h 4703680"/>
              <a:gd name="connsiteX2" fmla="*/ 251755 w 4500255"/>
              <a:gd name="connsiteY2" fmla="*/ 658037 h 4703680"/>
              <a:gd name="connsiteX3" fmla="*/ 4105 w 4500255"/>
              <a:gd name="connsiteY3" fmla="*/ 1143812 h 4703680"/>
              <a:gd name="connsiteX4" fmla="*/ 146980 w 4500255"/>
              <a:gd name="connsiteY4" fmla="*/ 1915337 h 4703680"/>
              <a:gd name="connsiteX5" fmla="*/ 747055 w 4500255"/>
              <a:gd name="connsiteY5" fmla="*/ 2315387 h 4703680"/>
              <a:gd name="connsiteX6" fmla="*/ 1661455 w 4500255"/>
              <a:gd name="connsiteY6" fmla="*/ 3239312 h 4703680"/>
              <a:gd name="connsiteX7" fmla="*/ 2232955 w 4500255"/>
              <a:gd name="connsiteY7" fmla="*/ 3258362 h 4703680"/>
              <a:gd name="connsiteX8" fmla="*/ 2690155 w 4500255"/>
              <a:gd name="connsiteY8" fmla="*/ 4115612 h 4703680"/>
              <a:gd name="connsiteX9" fmla="*/ 3718855 w 4500255"/>
              <a:gd name="connsiteY9" fmla="*/ 4496612 h 4703680"/>
              <a:gd name="connsiteX10" fmla="*/ 3976030 w 4500255"/>
              <a:gd name="connsiteY10" fmla="*/ 4696637 h 4703680"/>
              <a:gd name="connsiteX11" fmla="*/ 4128430 w 4500255"/>
              <a:gd name="connsiteY11" fmla="*/ 4629962 h 4703680"/>
              <a:gd name="connsiteX12" fmla="*/ 3978228 w 4500255"/>
              <a:gd name="connsiteY12" fmla="*/ 4358762 h 4703680"/>
              <a:gd name="connsiteX13" fmla="*/ 4215202 w 4500255"/>
              <a:gd name="connsiteY13" fmla="*/ 4083373 h 4703680"/>
              <a:gd name="connsiteX14" fmla="*/ 4443488 w 4500255"/>
              <a:gd name="connsiteY14" fmla="*/ 4093631 h 4703680"/>
              <a:gd name="connsiteX15" fmla="*/ 4500010 w 4500255"/>
              <a:gd name="connsiteY15" fmla="*/ 3979331 h 4703680"/>
              <a:gd name="connsiteX16" fmla="*/ 4366555 w 4500255"/>
              <a:gd name="connsiteY16" fmla="*/ 3848912 h 4703680"/>
              <a:gd name="connsiteX17" fmla="*/ 4061755 w 4500255"/>
              <a:gd name="connsiteY17" fmla="*/ 3658412 h 4703680"/>
              <a:gd name="connsiteX18" fmla="*/ 3680755 w 4500255"/>
              <a:gd name="connsiteY18" fmla="*/ 3048812 h 4703680"/>
              <a:gd name="connsiteX19" fmla="*/ 3575980 w 4500255"/>
              <a:gd name="connsiteY19" fmla="*/ 2753537 h 4703680"/>
              <a:gd name="connsiteX20" fmla="*/ 2994955 w 4500255"/>
              <a:gd name="connsiteY20" fmla="*/ 2353487 h 4703680"/>
              <a:gd name="connsiteX21" fmla="*/ 2518705 w 4500255"/>
              <a:gd name="connsiteY21" fmla="*/ 1801037 h 4703680"/>
              <a:gd name="connsiteX22" fmla="*/ 2175073 w 4500255"/>
              <a:gd name="connsiteY22" fmla="*/ 954568 h 4703680"/>
              <a:gd name="connsiteX23" fmla="*/ 2032930 w 4500255"/>
              <a:gd name="connsiteY23" fmla="*/ 343712 h 4703680"/>
              <a:gd name="connsiteX24" fmla="*/ 1686471 w 4500255"/>
              <a:gd name="connsiteY24" fmla="*/ 35353 h 4703680"/>
              <a:gd name="connsiteX25" fmla="*/ 937555 w 4500255"/>
              <a:gd name="connsiteY25" fmla="*/ 10337 h 4703680"/>
              <a:gd name="connsiteX26" fmla="*/ 594655 w 4500255"/>
              <a:gd name="connsiteY26" fmla="*/ 67487 h 4703680"/>
              <a:gd name="connsiteX0" fmla="*/ 594655 w 4500255"/>
              <a:gd name="connsiteY0" fmla="*/ 67487 h 4703680"/>
              <a:gd name="connsiteX1" fmla="*/ 61255 w 4500255"/>
              <a:gd name="connsiteY1" fmla="*/ 362762 h 4703680"/>
              <a:gd name="connsiteX2" fmla="*/ 251755 w 4500255"/>
              <a:gd name="connsiteY2" fmla="*/ 658037 h 4703680"/>
              <a:gd name="connsiteX3" fmla="*/ 4105 w 4500255"/>
              <a:gd name="connsiteY3" fmla="*/ 1143812 h 4703680"/>
              <a:gd name="connsiteX4" fmla="*/ 146980 w 4500255"/>
              <a:gd name="connsiteY4" fmla="*/ 1915337 h 4703680"/>
              <a:gd name="connsiteX5" fmla="*/ 747055 w 4500255"/>
              <a:gd name="connsiteY5" fmla="*/ 2315387 h 4703680"/>
              <a:gd name="connsiteX6" fmla="*/ 1661455 w 4500255"/>
              <a:gd name="connsiteY6" fmla="*/ 3239312 h 4703680"/>
              <a:gd name="connsiteX7" fmla="*/ 2232955 w 4500255"/>
              <a:gd name="connsiteY7" fmla="*/ 3258362 h 4703680"/>
              <a:gd name="connsiteX8" fmla="*/ 2690155 w 4500255"/>
              <a:gd name="connsiteY8" fmla="*/ 4115612 h 4703680"/>
              <a:gd name="connsiteX9" fmla="*/ 3718855 w 4500255"/>
              <a:gd name="connsiteY9" fmla="*/ 4496612 h 4703680"/>
              <a:gd name="connsiteX10" fmla="*/ 3976030 w 4500255"/>
              <a:gd name="connsiteY10" fmla="*/ 4696637 h 4703680"/>
              <a:gd name="connsiteX11" fmla="*/ 4128430 w 4500255"/>
              <a:gd name="connsiteY11" fmla="*/ 4629962 h 4703680"/>
              <a:gd name="connsiteX12" fmla="*/ 3978228 w 4500255"/>
              <a:gd name="connsiteY12" fmla="*/ 4358762 h 4703680"/>
              <a:gd name="connsiteX13" fmla="*/ 4215202 w 4500255"/>
              <a:gd name="connsiteY13" fmla="*/ 4083373 h 4703680"/>
              <a:gd name="connsiteX14" fmla="*/ 4443488 w 4500255"/>
              <a:gd name="connsiteY14" fmla="*/ 4093631 h 4703680"/>
              <a:gd name="connsiteX15" fmla="*/ 4500010 w 4500255"/>
              <a:gd name="connsiteY15" fmla="*/ 3979331 h 4703680"/>
              <a:gd name="connsiteX16" fmla="*/ 4366555 w 4500255"/>
              <a:gd name="connsiteY16" fmla="*/ 3848912 h 4703680"/>
              <a:gd name="connsiteX17" fmla="*/ 4061755 w 4500255"/>
              <a:gd name="connsiteY17" fmla="*/ 3658412 h 4703680"/>
              <a:gd name="connsiteX18" fmla="*/ 3680755 w 4500255"/>
              <a:gd name="connsiteY18" fmla="*/ 3048812 h 4703680"/>
              <a:gd name="connsiteX19" fmla="*/ 3575980 w 4500255"/>
              <a:gd name="connsiteY19" fmla="*/ 2753537 h 4703680"/>
              <a:gd name="connsiteX20" fmla="*/ 2994955 w 4500255"/>
              <a:gd name="connsiteY20" fmla="*/ 2353487 h 4703680"/>
              <a:gd name="connsiteX21" fmla="*/ 2518705 w 4500255"/>
              <a:gd name="connsiteY21" fmla="*/ 1801037 h 4703680"/>
              <a:gd name="connsiteX22" fmla="*/ 2175073 w 4500255"/>
              <a:gd name="connsiteY22" fmla="*/ 954568 h 4703680"/>
              <a:gd name="connsiteX23" fmla="*/ 2269066 w 4500255"/>
              <a:gd name="connsiteY23" fmla="*/ 243228 h 4703680"/>
              <a:gd name="connsiteX24" fmla="*/ 1686471 w 4500255"/>
              <a:gd name="connsiteY24" fmla="*/ 35353 h 4703680"/>
              <a:gd name="connsiteX25" fmla="*/ 937555 w 4500255"/>
              <a:gd name="connsiteY25" fmla="*/ 10337 h 4703680"/>
              <a:gd name="connsiteX26" fmla="*/ 594655 w 4500255"/>
              <a:gd name="connsiteY26" fmla="*/ 67487 h 4703680"/>
              <a:gd name="connsiteX0" fmla="*/ 597446 w 4503046"/>
              <a:gd name="connsiteY0" fmla="*/ 67487 h 4703680"/>
              <a:gd name="connsiteX1" fmla="*/ 64046 w 4503046"/>
              <a:gd name="connsiteY1" fmla="*/ 362762 h 4703680"/>
              <a:gd name="connsiteX2" fmla="*/ 254546 w 4503046"/>
              <a:gd name="connsiteY2" fmla="*/ 658037 h 4703680"/>
              <a:gd name="connsiteX3" fmla="*/ 302590 w 4503046"/>
              <a:gd name="connsiteY3" fmla="*/ 959802 h 4703680"/>
              <a:gd name="connsiteX4" fmla="*/ 6896 w 4503046"/>
              <a:gd name="connsiteY4" fmla="*/ 1143812 h 4703680"/>
              <a:gd name="connsiteX5" fmla="*/ 149771 w 4503046"/>
              <a:gd name="connsiteY5" fmla="*/ 1915337 h 4703680"/>
              <a:gd name="connsiteX6" fmla="*/ 749846 w 4503046"/>
              <a:gd name="connsiteY6" fmla="*/ 2315387 h 4703680"/>
              <a:gd name="connsiteX7" fmla="*/ 1664246 w 4503046"/>
              <a:gd name="connsiteY7" fmla="*/ 3239312 h 4703680"/>
              <a:gd name="connsiteX8" fmla="*/ 2235746 w 4503046"/>
              <a:gd name="connsiteY8" fmla="*/ 3258362 h 4703680"/>
              <a:gd name="connsiteX9" fmla="*/ 2692946 w 4503046"/>
              <a:gd name="connsiteY9" fmla="*/ 4115612 h 4703680"/>
              <a:gd name="connsiteX10" fmla="*/ 3721646 w 4503046"/>
              <a:gd name="connsiteY10" fmla="*/ 4496612 h 4703680"/>
              <a:gd name="connsiteX11" fmla="*/ 3978821 w 4503046"/>
              <a:gd name="connsiteY11" fmla="*/ 4696637 h 4703680"/>
              <a:gd name="connsiteX12" fmla="*/ 4131221 w 4503046"/>
              <a:gd name="connsiteY12" fmla="*/ 4629962 h 4703680"/>
              <a:gd name="connsiteX13" fmla="*/ 3981019 w 4503046"/>
              <a:gd name="connsiteY13" fmla="*/ 4358762 h 4703680"/>
              <a:gd name="connsiteX14" fmla="*/ 4217993 w 4503046"/>
              <a:gd name="connsiteY14" fmla="*/ 4083373 h 4703680"/>
              <a:gd name="connsiteX15" fmla="*/ 4446279 w 4503046"/>
              <a:gd name="connsiteY15" fmla="*/ 4093631 h 4703680"/>
              <a:gd name="connsiteX16" fmla="*/ 4502801 w 4503046"/>
              <a:gd name="connsiteY16" fmla="*/ 3979331 h 4703680"/>
              <a:gd name="connsiteX17" fmla="*/ 4369346 w 4503046"/>
              <a:gd name="connsiteY17" fmla="*/ 3848912 h 4703680"/>
              <a:gd name="connsiteX18" fmla="*/ 4064546 w 4503046"/>
              <a:gd name="connsiteY18" fmla="*/ 3658412 h 4703680"/>
              <a:gd name="connsiteX19" fmla="*/ 3683546 w 4503046"/>
              <a:gd name="connsiteY19" fmla="*/ 3048812 h 4703680"/>
              <a:gd name="connsiteX20" fmla="*/ 3578771 w 4503046"/>
              <a:gd name="connsiteY20" fmla="*/ 2753537 h 4703680"/>
              <a:gd name="connsiteX21" fmla="*/ 2997746 w 4503046"/>
              <a:gd name="connsiteY21" fmla="*/ 2353487 h 4703680"/>
              <a:gd name="connsiteX22" fmla="*/ 2521496 w 4503046"/>
              <a:gd name="connsiteY22" fmla="*/ 1801037 h 4703680"/>
              <a:gd name="connsiteX23" fmla="*/ 2177864 w 4503046"/>
              <a:gd name="connsiteY23" fmla="*/ 954568 h 4703680"/>
              <a:gd name="connsiteX24" fmla="*/ 2271857 w 4503046"/>
              <a:gd name="connsiteY24" fmla="*/ 243228 h 4703680"/>
              <a:gd name="connsiteX25" fmla="*/ 1689262 w 4503046"/>
              <a:gd name="connsiteY25" fmla="*/ 35353 h 4703680"/>
              <a:gd name="connsiteX26" fmla="*/ 940346 w 4503046"/>
              <a:gd name="connsiteY26" fmla="*/ 10337 h 4703680"/>
              <a:gd name="connsiteX27" fmla="*/ 597446 w 4503046"/>
              <a:gd name="connsiteY27" fmla="*/ 67487 h 4703680"/>
              <a:gd name="connsiteX0" fmla="*/ 597446 w 4503046"/>
              <a:gd name="connsiteY0" fmla="*/ 67487 h 4703680"/>
              <a:gd name="connsiteX1" fmla="*/ 64046 w 4503046"/>
              <a:gd name="connsiteY1" fmla="*/ 362762 h 4703680"/>
              <a:gd name="connsiteX2" fmla="*/ 254546 w 4503046"/>
              <a:gd name="connsiteY2" fmla="*/ 658037 h 4703680"/>
              <a:gd name="connsiteX3" fmla="*/ 302590 w 4503046"/>
              <a:gd name="connsiteY3" fmla="*/ 959802 h 4703680"/>
              <a:gd name="connsiteX4" fmla="*/ 6896 w 4503046"/>
              <a:gd name="connsiteY4" fmla="*/ 1143812 h 4703680"/>
              <a:gd name="connsiteX5" fmla="*/ 149771 w 4503046"/>
              <a:gd name="connsiteY5" fmla="*/ 1915337 h 4703680"/>
              <a:gd name="connsiteX6" fmla="*/ 749846 w 4503046"/>
              <a:gd name="connsiteY6" fmla="*/ 2315387 h 4703680"/>
              <a:gd name="connsiteX7" fmla="*/ 1714488 w 4503046"/>
              <a:gd name="connsiteY7" fmla="*/ 2993127 h 4703680"/>
              <a:gd name="connsiteX8" fmla="*/ 2235746 w 4503046"/>
              <a:gd name="connsiteY8" fmla="*/ 3258362 h 4703680"/>
              <a:gd name="connsiteX9" fmla="*/ 2692946 w 4503046"/>
              <a:gd name="connsiteY9" fmla="*/ 4115612 h 4703680"/>
              <a:gd name="connsiteX10" fmla="*/ 3721646 w 4503046"/>
              <a:gd name="connsiteY10" fmla="*/ 4496612 h 4703680"/>
              <a:gd name="connsiteX11" fmla="*/ 3978821 w 4503046"/>
              <a:gd name="connsiteY11" fmla="*/ 4696637 h 4703680"/>
              <a:gd name="connsiteX12" fmla="*/ 4131221 w 4503046"/>
              <a:gd name="connsiteY12" fmla="*/ 4629962 h 4703680"/>
              <a:gd name="connsiteX13" fmla="*/ 3981019 w 4503046"/>
              <a:gd name="connsiteY13" fmla="*/ 4358762 h 4703680"/>
              <a:gd name="connsiteX14" fmla="*/ 4217993 w 4503046"/>
              <a:gd name="connsiteY14" fmla="*/ 4083373 h 4703680"/>
              <a:gd name="connsiteX15" fmla="*/ 4446279 w 4503046"/>
              <a:gd name="connsiteY15" fmla="*/ 4093631 h 4703680"/>
              <a:gd name="connsiteX16" fmla="*/ 4502801 w 4503046"/>
              <a:gd name="connsiteY16" fmla="*/ 3979331 h 4703680"/>
              <a:gd name="connsiteX17" fmla="*/ 4369346 w 4503046"/>
              <a:gd name="connsiteY17" fmla="*/ 3848912 h 4703680"/>
              <a:gd name="connsiteX18" fmla="*/ 4064546 w 4503046"/>
              <a:gd name="connsiteY18" fmla="*/ 3658412 h 4703680"/>
              <a:gd name="connsiteX19" fmla="*/ 3683546 w 4503046"/>
              <a:gd name="connsiteY19" fmla="*/ 3048812 h 4703680"/>
              <a:gd name="connsiteX20" fmla="*/ 3578771 w 4503046"/>
              <a:gd name="connsiteY20" fmla="*/ 2753537 h 4703680"/>
              <a:gd name="connsiteX21" fmla="*/ 2997746 w 4503046"/>
              <a:gd name="connsiteY21" fmla="*/ 2353487 h 4703680"/>
              <a:gd name="connsiteX22" fmla="*/ 2521496 w 4503046"/>
              <a:gd name="connsiteY22" fmla="*/ 1801037 h 4703680"/>
              <a:gd name="connsiteX23" fmla="*/ 2177864 w 4503046"/>
              <a:gd name="connsiteY23" fmla="*/ 954568 h 4703680"/>
              <a:gd name="connsiteX24" fmla="*/ 2271857 w 4503046"/>
              <a:gd name="connsiteY24" fmla="*/ 243228 h 4703680"/>
              <a:gd name="connsiteX25" fmla="*/ 1689262 w 4503046"/>
              <a:gd name="connsiteY25" fmla="*/ 35353 h 4703680"/>
              <a:gd name="connsiteX26" fmla="*/ 940346 w 4503046"/>
              <a:gd name="connsiteY26" fmla="*/ 10337 h 4703680"/>
              <a:gd name="connsiteX27" fmla="*/ 597446 w 4503046"/>
              <a:gd name="connsiteY27" fmla="*/ 67487 h 4703680"/>
              <a:gd name="connsiteX0" fmla="*/ 597446 w 4503046"/>
              <a:gd name="connsiteY0" fmla="*/ 67487 h 4703680"/>
              <a:gd name="connsiteX1" fmla="*/ 64046 w 4503046"/>
              <a:gd name="connsiteY1" fmla="*/ 362762 h 4703680"/>
              <a:gd name="connsiteX2" fmla="*/ 254546 w 4503046"/>
              <a:gd name="connsiteY2" fmla="*/ 658037 h 4703680"/>
              <a:gd name="connsiteX3" fmla="*/ 302590 w 4503046"/>
              <a:gd name="connsiteY3" fmla="*/ 959802 h 4703680"/>
              <a:gd name="connsiteX4" fmla="*/ 6896 w 4503046"/>
              <a:gd name="connsiteY4" fmla="*/ 1143812 h 4703680"/>
              <a:gd name="connsiteX5" fmla="*/ 149771 w 4503046"/>
              <a:gd name="connsiteY5" fmla="*/ 1915337 h 4703680"/>
              <a:gd name="connsiteX6" fmla="*/ 749846 w 4503046"/>
              <a:gd name="connsiteY6" fmla="*/ 2315387 h 4703680"/>
              <a:gd name="connsiteX7" fmla="*/ 1131579 w 4503046"/>
              <a:gd name="connsiteY7" fmla="*/ 2728311 h 4703680"/>
              <a:gd name="connsiteX8" fmla="*/ 1714488 w 4503046"/>
              <a:gd name="connsiteY8" fmla="*/ 2993127 h 4703680"/>
              <a:gd name="connsiteX9" fmla="*/ 2235746 w 4503046"/>
              <a:gd name="connsiteY9" fmla="*/ 3258362 h 4703680"/>
              <a:gd name="connsiteX10" fmla="*/ 2692946 w 4503046"/>
              <a:gd name="connsiteY10" fmla="*/ 4115612 h 4703680"/>
              <a:gd name="connsiteX11" fmla="*/ 3721646 w 4503046"/>
              <a:gd name="connsiteY11" fmla="*/ 4496612 h 4703680"/>
              <a:gd name="connsiteX12" fmla="*/ 3978821 w 4503046"/>
              <a:gd name="connsiteY12" fmla="*/ 4696637 h 4703680"/>
              <a:gd name="connsiteX13" fmla="*/ 4131221 w 4503046"/>
              <a:gd name="connsiteY13" fmla="*/ 4629962 h 4703680"/>
              <a:gd name="connsiteX14" fmla="*/ 3981019 w 4503046"/>
              <a:gd name="connsiteY14" fmla="*/ 4358762 h 4703680"/>
              <a:gd name="connsiteX15" fmla="*/ 4217993 w 4503046"/>
              <a:gd name="connsiteY15" fmla="*/ 4083373 h 4703680"/>
              <a:gd name="connsiteX16" fmla="*/ 4446279 w 4503046"/>
              <a:gd name="connsiteY16" fmla="*/ 4093631 h 4703680"/>
              <a:gd name="connsiteX17" fmla="*/ 4502801 w 4503046"/>
              <a:gd name="connsiteY17" fmla="*/ 3979331 h 4703680"/>
              <a:gd name="connsiteX18" fmla="*/ 4369346 w 4503046"/>
              <a:gd name="connsiteY18" fmla="*/ 3848912 h 4703680"/>
              <a:gd name="connsiteX19" fmla="*/ 4064546 w 4503046"/>
              <a:gd name="connsiteY19" fmla="*/ 3658412 h 4703680"/>
              <a:gd name="connsiteX20" fmla="*/ 3683546 w 4503046"/>
              <a:gd name="connsiteY20" fmla="*/ 3048812 h 4703680"/>
              <a:gd name="connsiteX21" fmla="*/ 3578771 w 4503046"/>
              <a:gd name="connsiteY21" fmla="*/ 2753537 h 4703680"/>
              <a:gd name="connsiteX22" fmla="*/ 2997746 w 4503046"/>
              <a:gd name="connsiteY22" fmla="*/ 2353487 h 4703680"/>
              <a:gd name="connsiteX23" fmla="*/ 2521496 w 4503046"/>
              <a:gd name="connsiteY23" fmla="*/ 1801037 h 4703680"/>
              <a:gd name="connsiteX24" fmla="*/ 2177864 w 4503046"/>
              <a:gd name="connsiteY24" fmla="*/ 954568 h 4703680"/>
              <a:gd name="connsiteX25" fmla="*/ 2271857 w 4503046"/>
              <a:gd name="connsiteY25" fmla="*/ 243228 h 4703680"/>
              <a:gd name="connsiteX26" fmla="*/ 1689262 w 4503046"/>
              <a:gd name="connsiteY26" fmla="*/ 35353 h 4703680"/>
              <a:gd name="connsiteX27" fmla="*/ 940346 w 4503046"/>
              <a:gd name="connsiteY27" fmla="*/ 10337 h 4703680"/>
              <a:gd name="connsiteX28" fmla="*/ 597446 w 4503046"/>
              <a:gd name="connsiteY28" fmla="*/ 67487 h 47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03046" h="4703680">
                <a:moveTo>
                  <a:pt x="597446" y="67487"/>
                </a:moveTo>
                <a:cubicBezTo>
                  <a:pt x="451396" y="126224"/>
                  <a:pt x="121196" y="264337"/>
                  <a:pt x="64046" y="362762"/>
                </a:cubicBezTo>
                <a:cubicBezTo>
                  <a:pt x="6896" y="461187"/>
                  <a:pt x="214789" y="558530"/>
                  <a:pt x="254546" y="658037"/>
                </a:cubicBezTo>
                <a:cubicBezTo>
                  <a:pt x="294303" y="757544"/>
                  <a:pt x="343865" y="878839"/>
                  <a:pt x="302590" y="959802"/>
                </a:cubicBezTo>
                <a:cubicBezTo>
                  <a:pt x="261315" y="1040765"/>
                  <a:pt x="32366" y="984556"/>
                  <a:pt x="6896" y="1143812"/>
                </a:cubicBezTo>
                <a:cubicBezTo>
                  <a:pt x="-18574" y="1303068"/>
                  <a:pt x="25946" y="1720075"/>
                  <a:pt x="149771" y="1915337"/>
                </a:cubicBezTo>
                <a:cubicBezTo>
                  <a:pt x="273596" y="2110599"/>
                  <a:pt x="586211" y="2179891"/>
                  <a:pt x="749846" y="2315387"/>
                </a:cubicBezTo>
                <a:cubicBezTo>
                  <a:pt x="913481" y="2450883"/>
                  <a:pt x="970805" y="2615354"/>
                  <a:pt x="1131579" y="2728311"/>
                </a:cubicBezTo>
                <a:cubicBezTo>
                  <a:pt x="1292353" y="2841268"/>
                  <a:pt x="1530460" y="2904785"/>
                  <a:pt x="1714488" y="2993127"/>
                </a:cubicBezTo>
                <a:cubicBezTo>
                  <a:pt x="1898516" y="3081469"/>
                  <a:pt x="2072670" y="3071281"/>
                  <a:pt x="2235746" y="3258362"/>
                </a:cubicBezTo>
                <a:cubicBezTo>
                  <a:pt x="2398822" y="3445443"/>
                  <a:pt x="2445296" y="3909237"/>
                  <a:pt x="2692946" y="4115612"/>
                </a:cubicBezTo>
                <a:cubicBezTo>
                  <a:pt x="2940596" y="4321987"/>
                  <a:pt x="3507334" y="4399775"/>
                  <a:pt x="3721646" y="4496612"/>
                </a:cubicBezTo>
                <a:cubicBezTo>
                  <a:pt x="3935958" y="4593449"/>
                  <a:pt x="3910559" y="4674412"/>
                  <a:pt x="3978821" y="4696637"/>
                </a:cubicBezTo>
                <a:cubicBezTo>
                  <a:pt x="4047083" y="4718862"/>
                  <a:pt x="4130855" y="4686274"/>
                  <a:pt x="4131221" y="4629962"/>
                </a:cubicBezTo>
                <a:cubicBezTo>
                  <a:pt x="4131587" y="4573650"/>
                  <a:pt x="3966557" y="4449860"/>
                  <a:pt x="3981019" y="4358762"/>
                </a:cubicBezTo>
                <a:cubicBezTo>
                  <a:pt x="3995481" y="4267664"/>
                  <a:pt x="4140450" y="4127561"/>
                  <a:pt x="4217993" y="4083373"/>
                </a:cubicBezTo>
                <a:cubicBezTo>
                  <a:pt x="4295536" y="4039185"/>
                  <a:pt x="4398811" y="4110971"/>
                  <a:pt x="4446279" y="4093631"/>
                </a:cubicBezTo>
                <a:cubicBezTo>
                  <a:pt x="4493747" y="4076291"/>
                  <a:pt x="4498039" y="4014256"/>
                  <a:pt x="4502801" y="3979331"/>
                </a:cubicBezTo>
                <a:cubicBezTo>
                  <a:pt x="4507564" y="3944406"/>
                  <a:pt x="4442388" y="3902398"/>
                  <a:pt x="4369346" y="3848912"/>
                </a:cubicBezTo>
                <a:cubicBezTo>
                  <a:pt x="4296304" y="3795426"/>
                  <a:pt x="4178846" y="3791762"/>
                  <a:pt x="4064546" y="3658412"/>
                </a:cubicBezTo>
                <a:cubicBezTo>
                  <a:pt x="3950246" y="3525062"/>
                  <a:pt x="3764508" y="3199624"/>
                  <a:pt x="3683546" y="3048812"/>
                </a:cubicBezTo>
                <a:cubicBezTo>
                  <a:pt x="3602584" y="2898000"/>
                  <a:pt x="3693071" y="2869425"/>
                  <a:pt x="3578771" y="2753537"/>
                </a:cubicBezTo>
                <a:cubicBezTo>
                  <a:pt x="3464471" y="2637650"/>
                  <a:pt x="3173958" y="2512237"/>
                  <a:pt x="2997746" y="2353487"/>
                </a:cubicBezTo>
                <a:cubicBezTo>
                  <a:pt x="2821534" y="2194737"/>
                  <a:pt x="2658143" y="2034190"/>
                  <a:pt x="2521496" y="1801037"/>
                </a:cubicBezTo>
                <a:cubicBezTo>
                  <a:pt x="2384849" y="1567884"/>
                  <a:pt x="2219471" y="1214203"/>
                  <a:pt x="2177864" y="954568"/>
                </a:cubicBezTo>
                <a:cubicBezTo>
                  <a:pt x="2136257" y="694933"/>
                  <a:pt x="2375062" y="374659"/>
                  <a:pt x="2271857" y="243228"/>
                </a:cubicBezTo>
                <a:cubicBezTo>
                  <a:pt x="2168652" y="111797"/>
                  <a:pt x="1871824" y="90915"/>
                  <a:pt x="1689262" y="35353"/>
                </a:cubicBezTo>
                <a:cubicBezTo>
                  <a:pt x="1506700" y="-20209"/>
                  <a:pt x="1122315" y="4981"/>
                  <a:pt x="940346" y="10337"/>
                </a:cubicBezTo>
                <a:cubicBezTo>
                  <a:pt x="758377" y="15693"/>
                  <a:pt x="743496" y="8750"/>
                  <a:pt x="597446" y="67487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  <a:effectLst>
            <a:glow rad="50800">
              <a:schemeClr val="accent2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383871" y="4335094"/>
            <a:ext cx="8890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Киш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788234" y="3611180"/>
            <a:ext cx="14256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Эшнунна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900172" y="5023525"/>
            <a:ext cx="1098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Ларса</a:t>
            </a:r>
          </a:p>
        </p:txBody>
      </p:sp>
      <p:sp>
        <p:nvSpPr>
          <p:cNvPr id="33" name="Блок-схема: узел 32"/>
          <p:cNvSpPr/>
          <p:nvPr/>
        </p:nvSpPr>
        <p:spPr>
          <a:xfrm>
            <a:off x="7390901" y="5383552"/>
            <a:ext cx="101707" cy="98689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084128" y="4907754"/>
            <a:ext cx="1098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Урук</a:t>
            </a:r>
            <a:endParaRPr lang="ru-RU" sz="1200" dirty="0">
              <a:effectLst>
                <a:glow rad="127000">
                  <a:prstClr val="white"/>
                </a:glow>
              </a:effectLst>
              <a:latin typeface="Kolyada-Medium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92607" y="3260252"/>
            <a:ext cx="3983704" cy="46166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Боевая колесница</a:t>
            </a:r>
            <a:endParaRPr lang="ru-RU" sz="2400" dirty="0"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6617658" y="4674155"/>
            <a:ext cx="101707" cy="98689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450214" y="3965744"/>
            <a:ext cx="101707" cy="98689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258667" y="4335093"/>
            <a:ext cx="1358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Вавилон</a:t>
            </a:r>
            <a:endParaRPr lang="ru-RU" sz="1200" dirty="0">
              <a:effectLst>
                <a:glow rad="127000">
                  <a:prstClr val="white"/>
                </a:glow>
              </a:effectLst>
              <a:latin typeface="Kolyada-Medium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31" name="Блок-схема: узел 30"/>
          <p:cNvSpPr/>
          <p:nvPr/>
        </p:nvSpPr>
        <p:spPr>
          <a:xfrm>
            <a:off x="6333013" y="4689291"/>
            <a:ext cx="101707" cy="98689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802029" y="5240147"/>
            <a:ext cx="101707" cy="98689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2320933" y="3305973"/>
            <a:ext cx="1988547" cy="13796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06897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56791"/>
            <a:ext cx="9601200" cy="461382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509" name="Freeform 21"/>
          <p:cNvSpPr>
            <a:spLocks/>
          </p:cNvSpPr>
          <p:nvPr/>
        </p:nvSpPr>
        <p:spPr bwMode="auto">
          <a:xfrm rot="1070757">
            <a:off x="2639484" y="1989138"/>
            <a:ext cx="5806016" cy="3630612"/>
          </a:xfrm>
          <a:custGeom>
            <a:avLst/>
            <a:gdLst>
              <a:gd name="T0" fmla="*/ 363 w 2359"/>
              <a:gd name="T1" fmla="*/ 0 h 1724"/>
              <a:gd name="T2" fmla="*/ 544 w 2359"/>
              <a:gd name="T3" fmla="*/ 0 h 1724"/>
              <a:gd name="T4" fmla="*/ 726 w 2359"/>
              <a:gd name="T5" fmla="*/ 227 h 1724"/>
              <a:gd name="T6" fmla="*/ 951 w 2359"/>
              <a:gd name="T7" fmla="*/ 482 h 1724"/>
              <a:gd name="T8" fmla="*/ 986 w 2359"/>
              <a:gd name="T9" fmla="*/ 517 h 1724"/>
              <a:gd name="T10" fmla="*/ 1225 w 2359"/>
              <a:gd name="T11" fmla="*/ 816 h 1724"/>
              <a:gd name="T12" fmla="*/ 1406 w 2359"/>
              <a:gd name="T13" fmla="*/ 953 h 1724"/>
              <a:gd name="T14" fmla="*/ 1678 w 2359"/>
              <a:gd name="T15" fmla="*/ 1043 h 1724"/>
              <a:gd name="T16" fmla="*/ 2132 w 2359"/>
              <a:gd name="T17" fmla="*/ 1225 h 1724"/>
              <a:gd name="T18" fmla="*/ 2172 w 2359"/>
              <a:gd name="T19" fmla="*/ 1338 h 1724"/>
              <a:gd name="T20" fmla="*/ 2359 w 2359"/>
              <a:gd name="T21" fmla="*/ 1633 h 1724"/>
              <a:gd name="T22" fmla="*/ 2086 w 2359"/>
              <a:gd name="T23" fmla="*/ 1724 h 1724"/>
              <a:gd name="T24" fmla="*/ 1950 w 2359"/>
              <a:gd name="T25" fmla="*/ 1588 h 1724"/>
              <a:gd name="T26" fmla="*/ 1633 w 2359"/>
              <a:gd name="T27" fmla="*/ 1588 h 1724"/>
              <a:gd name="T28" fmla="*/ 1451 w 2359"/>
              <a:gd name="T29" fmla="*/ 1588 h 1724"/>
              <a:gd name="T30" fmla="*/ 1225 w 2359"/>
              <a:gd name="T31" fmla="*/ 1497 h 1724"/>
              <a:gd name="T32" fmla="*/ 1088 w 2359"/>
              <a:gd name="T33" fmla="*/ 1361 h 1724"/>
              <a:gd name="T34" fmla="*/ 952 w 2359"/>
              <a:gd name="T35" fmla="*/ 1225 h 1724"/>
              <a:gd name="T36" fmla="*/ 862 w 2359"/>
              <a:gd name="T37" fmla="*/ 1134 h 1724"/>
              <a:gd name="T38" fmla="*/ 771 w 2359"/>
              <a:gd name="T39" fmla="*/ 998 h 1724"/>
              <a:gd name="T40" fmla="*/ 453 w 2359"/>
              <a:gd name="T41" fmla="*/ 862 h 1724"/>
              <a:gd name="T42" fmla="*/ 181 w 2359"/>
              <a:gd name="T43" fmla="*/ 816 h 1724"/>
              <a:gd name="T44" fmla="*/ 45 w 2359"/>
              <a:gd name="T45" fmla="*/ 680 h 1724"/>
              <a:gd name="T46" fmla="*/ 0 w 2359"/>
              <a:gd name="T47" fmla="*/ 544 h 1724"/>
              <a:gd name="T48" fmla="*/ 136 w 2359"/>
              <a:gd name="T49" fmla="*/ 454 h 1724"/>
              <a:gd name="T50" fmla="*/ 272 w 2359"/>
              <a:gd name="T51" fmla="*/ 590 h 1724"/>
              <a:gd name="T52" fmla="*/ 499 w 2359"/>
              <a:gd name="T53" fmla="*/ 680 h 1724"/>
              <a:gd name="T54" fmla="*/ 680 w 2359"/>
              <a:gd name="T55" fmla="*/ 771 h 1724"/>
              <a:gd name="T56" fmla="*/ 816 w 2359"/>
              <a:gd name="T57" fmla="*/ 680 h 1724"/>
              <a:gd name="T58" fmla="*/ 589 w 2359"/>
              <a:gd name="T59" fmla="*/ 499 h 1724"/>
              <a:gd name="T60" fmla="*/ 532 w 2359"/>
              <a:gd name="T61" fmla="*/ 430 h 1724"/>
              <a:gd name="T62" fmla="*/ 444 w 2359"/>
              <a:gd name="T63" fmla="*/ 343 h 1724"/>
              <a:gd name="T64" fmla="*/ 317 w 2359"/>
              <a:gd name="T65" fmla="*/ 181 h 1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59" h="1724">
                <a:moveTo>
                  <a:pt x="317" y="45"/>
                </a:moveTo>
                <a:lnTo>
                  <a:pt x="363" y="0"/>
                </a:lnTo>
                <a:lnTo>
                  <a:pt x="453" y="0"/>
                </a:lnTo>
                <a:lnTo>
                  <a:pt x="544" y="0"/>
                </a:lnTo>
                <a:lnTo>
                  <a:pt x="589" y="45"/>
                </a:lnTo>
                <a:lnTo>
                  <a:pt x="726" y="227"/>
                </a:lnTo>
                <a:lnTo>
                  <a:pt x="816" y="408"/>
                </a:lnTo>
                <a:cubicBezTo>
                  <a:pt x="826" y="413"/>
                  <a:pt x="923" y="474"/>
                  <a:pt x="951" y="482"/>
                </a:cubicBezTo>
                <a:cubicBezTo>
                  <a:pt x="957" y="488"/>
                  <a:pt x="962" y="494"/>
                  <a:pt x="968" y="500"/>
                </a:cubicBezTo>
                <a:cubicBezTo>
                  <a:pt x="974" y="506"/>
                  <a:pt x="986" y="517"/>
                  <a:pt x="986" y="517"/>
                </a:cubicBezTo>
                <a:lnTo>
                  <a:pt x="1088" y="635"/>
                </a:lnTo>
                <a:lnTo>
                  <a:pt x="1225" y="816"/>
                </a:lnTo>
                <a:lnTo>
                  <a:pt x="1315" y="907"/>
                </a:lnTo>
                <a:lnTo>
                  <a:pt x="1406" y="953"/>
                </a:lnTo>
                <a:lnTo>
                  <a:pt x="1497" y="998"/>
                </a:lnTo>
                <a:lnTo>
                  <a:pt x="1678" y="1043"/>
                </a:lnTo>
                <a:lnTo>
                  <a:pt x="1996" y="1179"/>
                </a:lnTo>
                <a:cubicBezTo>
                  <a:pt x="2041" y="1194"/>
                  <a:pt x="2089" y="1205"/>
                  <a:pt x="2132" y="1225"/>
                </a:cubicBezTo>
                <a:cubicBezTo>
                  <a:pt x="2152" y="1234"/>
                  <a:pt x="2158" y="1292"/>
                  <a:pt x="2164" y="1311"/>
                </a:cubicBezTo>
                <a:cubicBezTo>
                  <a:pt x="2167" y="1320"/>
                  <a:pt x="2172" y="1338"/>
                  <a:pt x="2172" y="1338"/>
                </a:cubicBezTo>
                <a:lnTo>
                  <a:pt x="2268" y="1497"/>
                </a:lnTo>
                <a:lnTo>
                  <a:pt x="2359" y="1633"/>
                </a:lnTo>
                <a:lnTo>
                  <a:pt x="2222" y="1678"/>
                </a:lnTo>
                <a:lnTo>
                  <a:pt x="2086" y="1724"/>
                </a:lnTo>
                <a:lnTo>
                  <a:pt x="2041" y="1678"/>
                </a:lnTo>
                <a:lnTo>
                  <a:pt x="1950" y="1588"/>
                </a:lnTo>
                <a:lnTo>
                  <a:pt x="1769" y="1588"/>
                </a:lnTo>
                <a:lnTo>
                  <a:pt x="1633" y="1588"/>
                </a:lnTo>
                <a:cubicBezTo>
                  <a:pt x="1571" y="1606"/>
                  <a:pt x="1609" y="1599"/>
                  <a:pt x="1518" y="1599"/>
                </a:cubicBezTo>
                <a:lnTo>
                  <a:pt x="1451" y="1588"/>
                </a:lnTo>
                <a:lnTo>
                  <a:pt x="1361" y="1542"/>
                </a:lnTo>
                <a:lnTo>
                  <a:pt x="1225" y="1497"/>
                </a:lnTo>
                <a:lnTo>
                  <a:pt x="1179" y="1451"/>
                </a:lnTo>
                <a:lnTo>
                  <a:pt x="1088" y="1361"/>
                </a:lnTo>
                <a:lnTo>
                  <a:pt x="1043" y="1315"/>
                </a:lnTo>
                <a:lnTo>
                  <a:pt x="952" y="1225"/>
                </a:lnTo>
                <a:lnTo>
                  <a:pt x="907" y="1179"/>
                </a:lnTo>
                <a:lnTo>
                  <a:pt x="862" y="1134"/>
                </a:lnTo>
                <a:lnTo>
                  <a:pt x="816" y="1089"/>
                </a:lnTo>
                <a:lnTo>
                  <a:pt x="771" y="998"/>
                </a:lnTo>
                <a:lnTo>
                  <a:pt x="635" y="953"/>
                </a:lnTo>
                <a:lnTo>
                  <a:pt x="453" y="862"/>
                </a:lnTo>
                <a:lnTo>
                  <a:pt x="317" y="862"/>
                </a:lnTo>
                <a:lnTo>
                  <a:pt x="181" y="816"/>
                </a:lnTo>
                <a:lnTo>
                  <a:pt x="91" y="726"/>
                </a:lnTo>
                <a:lnTo>
                  <a:pt x="45" y="680"/>
                </a:lnTo>
                <a:lnTo>
                  <a:pt x="0" y="635"/>
                </a:lnTo>
                <a:lnTo>
                  <a:pt x="0" y="544"/>
                </a:lnTo>
                <a:lnTo>
                  <a:pt x="45" y="454"/>
                </a:lnTo>
                <a:lnTo>
                  <a:pt x="136" y="454"/>
                </a:lnTo>
                <a:lnTo>
                  <a:pt x="227" y="499"/>
                </a:lnTo>
                <a:lnTo>
                  <a:pt x="272" y="590"/>
                </a:lnTo>
                <a:lnTo>
                  <a:pt x="363" y="635"/>
                </a:lnTo>
                <a:lnTo>
                  <a:pt x="499" y="680"/>
                </a:lnTo>
                <a:lnTo>
                  <a:pt x="589" y="726"/>
                </a:lnTo>
                <a:lnTo>
                  <a:pt x="680" y="771"/>
                </a:lnTo>
                <a:lnTo>
                  <a:pt x="816" y="771"/>
                </a:lnTo>
                <a:lnTo>
                  <a:pt x="816" y="680"/>
                </a:lnTo>
                <a:lnTo>
                  <a:pt x="726" y="590"/>
                </a:lnTo>
                <a:lnTo>
                  <a:pt x="589" y="499"/>
                </a:lnTo>
                <a:cubicBezTo>
                  <a:pt x="574" y="484"/>
                  <a:pt x="558" y="470"/>
                  <a:pt x="544" y="454"/>
                </a:cubicBezTo>
                <a:cubicBezTo>
                  <a:pt x="538" y="447"/>
                  <a:pt x="537" y="437"/>
                  <a:pt x="532" y="430"/>
                </a:cubicBezTo>
                <a:cubicBezTo>
                  <a:pt x="515" y="406"/>
                  <a:pt x="511" y="415"/>
                  <a:pt x="488" y="395"/>
                </a:cubicBezTo>
                <a:cubicBezTo>
                  <a:pt x="442" y="355"/>
                  <a:pt x="444" y="371"/>
                  <a:pt x="444" y="343"/>
                </a:cubicBezTo>
                <a:lnTo>
                  <a:pt x="363" y="227"/>
                </a:lnTo>
                <a:lnTo>
                  <a:pt x="317" y="181"/>
                </a:lnTo>
                <a:lnTo>
                  <a:pt x="317" y="45"/>
                </a:lnTo>
                <a:close/>
              </a:path>
            </a:pathLst>
          </a:custGeom>
          <a:solidFill>
            <a:srgbClr val="993300">
              <a:alpha val="20000"/>
            </a:srgbClr>
          </a:solidFill>
          <a:ln w="9525" cap="flat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175" name="Text Box 2"/>
          <p:cNvSpPr txBox="1">
            <a:spLocks noChangeArrowheads="1"/>
          </p:cNvSpPr>
          <p:nvPr/>
        </p:nvSpPr>
        <p:spPr bwMode="auto">
          <a:xfrm>
            <a:off x="695400" y="6253954"/>
            <a:ext cx="10945216" cy="371513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err="1">
                <a:solidFill>
                  <a:srgbClr val="640000"/>
                </a:solidFill>
              </a:rPr>
              <a:t>Двуречье</a:t>
            </a:r>
            <a:r>
              <a:rPr lang="ru-RU" altLang="ru-RU" dirty="0">
                <a:solidFill>
                  <a:srgbClr val="640000"/>
                </a:solidFill>
              </a:rPr>
              <a:t> во </a:t>
            </a:r>
            <a:r>
              <a:rPr lang="en-US" altLang="ru-RU" dirty="0">
                <a:solidFill>
                  <a:srgbClr val="640000"/>
                </a:solidFill>
              </a:rPr>
              <a:t>II</a:t>
            </a:r>
            <a:r>
              <a:rPr lang="ru-RU" altLang="ru-RU" dirty="0">
                <a:solidFill>
                  <a:srgbClr val="640000"/>
                </a:solidFill>
              </a:rPr>
              <a:t> тыс. до н.э.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527392" y="226001"/>
            <a:ext cx="11425767" cy="1294843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600" dirty="0"/>
              <a:t>Хаммурапи подчинил города Северного и Южного </a:t>
            </a:r>
            <a:r>
              <a:rPr lang="ru-RU" altLang="ru-RU" sz="2600" dirty="0" err="1"/>
              <a:t>Двуречья</a:t>
            </a:r>
            <a:r>
              <a:rPr lang="ru-RU" altLang="ru-RU" sz="2600" dirty="0"/>
              <a:t>. Вавилон стал главным городом, а его царство стало  называться </a:t>
            </a:r>
            <a:r>
              <a:rPr lang="ru-RU" altLang="ru-RU" sz="2600" dirty="0" err="1"/>
              <a:t>Вавилонией</a:t>
            </a:r>
            <a:r>
              <a:rPr lang="ru-RU" altLang="ru-RU" sz="2600" dirty="0"/>
              <a:t>.</a:t>
            </a:r>
          </a:p>
        </p:txBody>
      </p:sp>
      <p:sp>
        <p:nvSpPr>
          <p:cNvPr id="63494" name="AutoShape 6"/>
          <p:cNvSpPr>
            <a:spLocks noChangeArrowheads="1"/>
          </p:cNvSpPr>
          <p:nvPr/>
        </p:nvSpPr>
        <p:spPr bwMode="auto">
          <a:xfrm>
            <a:off x="5693833" y="4470417"/>
            <a:ext cx="203200" cy="161925"/>
          </a:xfrm>
          <a:prstGeom prst="flowChartConnector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3983567" y="4221180"/>
            <a:ext cx="1839384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200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Вавилон</a:t>
            </a:r>
            <a:endParaRPr lang="en-US" sz="2000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>
            <a:off x="6191251" y="5157805"/>
            <a:ext cx="203200" cy="161925"/>
          </a:xfrm>
          <a:prstGeom prst="flowChartConnector">
            <a:avLst/>
          </a:pr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3498" name="AutoShape 10"/>
          <p:cNvSpPr>
            <a:spLocks noChangeArrowheads="1"/>
          </p:cNvSpPr>
          <p:nvPr/>
        </p:nvSpPr>
        <p:spPr bwMode="auto">
          <a:xfrm>
            <a:off x="3983567" y="3644906"/>
            <a:ext cx="203200" cy="161925"/>
          </a:xfrm>
          <a:prstGeom prst="flowChartConnector">
            <a:avLst/>
          </a:prstGeom>
          <a:solidFill>
            <a:srgbClr val="007A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2639496" y="3789369"/>
            <a:ext cx="1441449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4C0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2000">
                <a:solidFill>
                  <a:srgbClr val="007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Мари</a:t>
            </a:r>
            <a:endParaRPr lang="en-US" sz="2000">
              <a:solidFill>
                <a:srgbClr val="007A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6383868" y="4797425"/>
            <a:ext cx="143933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2000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Шумер</a:t>
            </a:r>
            <a:endParaRPr lang="en-US" sz="2000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3505" name="Picture 17" descr="camp_fire_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45" y="2997217"/>
            <a:ext cx="590551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6" name="Picture 18" descr="camp_fire_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78" y="4365642"/>
            <a:ext cx="590551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11" name="Line 23"/>
          <p:cNvSpPr>
            <a:spLocks noChangeShapeType="1"/>
          </p:cNvSpPr>
          <p:nvPr/>
        </p:nvSpPr>
        <p:spPr bwMode="auto">
          <a:xfrm flipH="1" flipV="1">
            <a:off x="4078817" y="3716342"/>
            <a:ext cx="1634067" cy="649287"/>
          </a:xfrm>
          <a:prstGeom prst="line">
            <a:avLst/>
          </a:prstGeom>
          <a:noFill/>
          <a:ln w="57150">
            <a:solidFill>
              <a:srgbClr val="996633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3513" name="Line 25"/>
          <p:cNvSpPr>
            <a:spLocks noChangeShapeType="1"/>
          </p:cNvSpPr>
          <p:nvPr/>
        </p:nvSpPr>
        <p:spPr bwMode="auto">
          <a:xfrm>
            <a:off x="5808136" y="4508500"/>
            <a:ext cx="383117" cy="649288"/>
          </a:xfrm>
          <a:prstGeom prst="line">
            <a:avLst/>
          </a:prstGeom>
          <a:noFill/>
          <a:ln w="57150">
            <a:solidFill>
              <a:srgbClr val="996633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35360" y="5085184"/>
            <a:ext cx="4104456" cy="1008062"/>
            <a:chOff x="612" y="3067"/>
            <a:chExt cx="1724" cy="771"/>
          </a:xfrm>
        </p:grpSpPr>
        <p:sp>
          <p:nvSpPr>
            <p:cNvPr id="7192" name="Rectangle 27"/>
            <p:cNvSpPr>
              <a:spLocks noChangeArrowheads="1"/>
            </p:cNvSpPr>
            <p:nvPr/>
          </p:nvSpPr>
          <p:spPr bwMode="auto">
            <a:xfrm>
              <a:off x="612" y="3067"/>
              <a:ext cx="1724" cy="771"/>
            </a:xfrm>
            <a:prstGeom prst="rect">
              <a:avLst/>
            </a:prstGeom>
            <a:solidFill>
              <a:srgbClr val="F1F0E7"/>
            </a:solidFill>
            <a:ln w="57150" cmpd="thickThin">
              <a:solidFill>
                <a:srgbClr val="603E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ru-RU" altLang="ru-RU" sz="2400" dirty="0">
                  <a:solidFill>
                    <a:schemeClr val="tx2"/>
                  </a:solidFill>
                </a:rPr>
                <a:t>          - Вавилонское 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ru-RU" altLang="ru-RU" sz="2400" dirty="0">
                  <a:solidFill>
                    <a:schemeClr val="tx2"/>
                  </a:solidFill>
                </a:rPr>
                <a:t>         царство при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ru-RU" altLang="ru-RU" sz="2400" dirty="0">
                  <a:solidFill>
                    <a:schemeClr val="tx2"/>
                  </a:solidFill>
                </a:rPr>
                <a:t>         </a:t>
              </a:r>
              <a:r>
                <a:rPr lang="ru-RU" altLang="ru-RU" sz="2400" dirty="0" smtClean="0">
                  <a:solidFill>
                    <a:schemeClr val="tx2"/>
                  </a:solidFill>
                </a:rPr>
                <a:t>Хаммурапи</a:t>
              </a:r>
              <a:endParaRPr lang="ru-RU" altLang="ru-RU" sz="2400" dirty="0">
                <a:solidFill>
                  <a:schemeClr val="tx2"/>
                </a:solidFill>
              </a:endParaRPr>
            </a:p>
          </p:txBody>
        </p:sp>
        <p:sp>
          <p:nvSpPr>
            <p:cNvPr id="63516" name="Rectangle 28"/>
            <p:cNvSpPr>
              <a:spLocks noChangeArrowheads="1"/>
            </p:cNvSpPr>
            <p:nvPr/>
          </p:nvSpPr>
          <p:spPr bwMode="auto">
            <a:xfrm>
              <a:off x="703" y="3203"/>
              <a:ext cx="408" cy="181"/>
            </a:xfrm>
            <a:prstGeom prst="rect">
              <a:avLst/>
            </a:prstGeom>
            <a:solidFill>
              <a:srgbClr val="7D7A00">
                <a:alpha val="39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6633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66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6633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25828483"/>
              </p:ext>
            </p:extLst>
          </p:nvPr>
        </p:nvGraphicFramePr>
        <p:xfrm>
          <a:off x="119336" y="764704"/>
          <a:ext cx="11665296" cy="5373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4546" y="3024225"/>
            <a:ext cx="2409383" cy="10334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Реформы </a:t>
            </a:r>
          </a:p>
          <a:p>
            <a:pPr algn="ctr">
              <a:lnSpc>
                <a:spcPts val="24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</a:p>
          <a:p>
            <a:pPr algn="ctr">
              <a:lnSpc>
                <a:spcPts val="24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улучшения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5920" y="908720"/>
            <a:ext cx="4259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Roboto Slab" pitchFamily="2" charset="0"/>
                <a:cs typeface="Arial" pitchFamily="34" charset="0"/>
              </a:rPr>
              <a:t>Правление Хаммурапи</a:t>
            </a:r>
          </a:p>
        </p:txBody>
      </p:sp>
      <p:sp>
        <p:nvSpPr>
          <p:cNvPr id="21" name="Овал 20"/>
          <p:cNvSpPr/>
          <p:nvPr/>
        </p:nvSpPr>
        <p:spPr>
          <a:xfrm>
            <a:off x="844535" y="2296149"/>
            <a:ext cx="2400000" cy="2400000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59497" y="1518378"/>
            <a:ext cx="7374776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Ремонт оросительных каналов, постройка хороших дорог.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23792" y="2564904"/>
            <a:ext cx="7456771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Назначение чиновников (следили за сбором налогов, набором в армию,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работами</a:t>
            </a:r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151784" y="4005064"/>
            <a:ext cx="7467373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Облегчение жизни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людей </a:t>
            </a:r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(упорядочение повинностей, отмена старых долгов).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48899" y="5006742"/>
            <a:ext cx="6968281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Издание справедливых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законов, </a:t>
            </a:r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того </a:t>
            </a:r>
            <a:r>
              <a:rPr lang="ru-RU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чтобы обеспечить порядок в стране.</a:t>
            </a:r>
          </a:p>
        </p:txBody>
      </p:sp>
      <p:cxnSp>
        <p:nvCxnSpPr>
          <p:cNvPr id="26" name="Прямая соединительная линия 25"/>
          <p:cNvCxnSpPr>
            <a:stCxn id="21" idx="7"/>
          </p:cNvCxnSpPr>
          <p:nvPr/>
        </p:nvCxnSpPr>
        <p:spPr>
          <a:xfrm flipV="1">
            <a:off x="2893074" y="1788866"/>
            <a:ext cx="1103431" cy="85877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3202501" y="2919153"/>
            <a:ext cx="793992" cy="27304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202501" y="3773226"/>
            <a:ext cx="793992" cy="250825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21" idx="5"/>
          </p:cNvCxnSpPr>
          <p:nvPr/>
        </p:nvCxnSpPr>
        <p:spPr>
          <a:xfrm>
            <a:off x="2893074" y="4344693"/>
            <a:ext cx="1103431" cy="873173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3162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14" grpId="0" animBg="1"/>
      <p:bldP spid="17" grpId="0" animBg="1"/>
      <p:bldP spid="19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124745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ВАВИЛОН – «ВОРОТА БОГОВ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27398" y="2420889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ЭКОНОМИКА И ТОРГОВЛЯ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27384" y="3861049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ХАММУРАПИ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1372" y="5013177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ЗАКОНЫ ХАММУРАПИ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3432" y="1124744"/>
            <a:ext cx="1044116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Издавая Судебник, Хаммурапи  преследует цели: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07368" y="2348880"/>
            <a:ext cx="7632847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смягчить остроту положения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15480" y="3212976"/>
            <a:ext cx="9361040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приостановить процесс обнищания крестьян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5360" y="4077072"/>
            <a:ext cx="8208912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умерить аппетиты ростовщиков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575720" y="4797152"/>
            <a:ext cx="8208912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укрепить вавилонское общество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35360" y="5445224"/>
            <a:ext cx="8712968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смягчить произвол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устранить коррупцию, царящую в судах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Хаммурап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2780928"/>
            <a:ext cx="4762533" cy="340518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95400" y="836712"/>
            <a:ext cx="10668075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Из законов царя Хаммурапи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«Я Хаммурапи, царь…, скопивший богатство и изобилие…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Сокрушитель четырех стран света…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Благоразумный царь, послушный богу Солнца, могучий…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91944" y="2708920"/>
            <a:ext cx="6096000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Защита страны…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Дракон среди царей…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Западня для врагов…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Я - Хаммурапи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царь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совершенный…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Я - царь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велик среди царей..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Мои слова отменны,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Моя мудрость не имеет себе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равных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!»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5360" y="6093296"/>
            <a:ext cx="4762533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Памятник Хаммурапи</a:t>
            </a:r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5400" y="836712"/>
            <a:ext cx="10876789" cy="57606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СОДЕРЖАНИЕ ЗАКОНОВ ЦАРЯ ХАММУРАПИ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923201" y="1700809"/>
            <a:ext cx="1536171" cy="1440159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944997" y="1680834"/>
            <a:ext cx="1536171" cy="2756277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371105" y="1700811"/>
            <a:ext cx="1536171" cy="1542261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465137" y="1704460"/>
            <a:ext cx="1536171" cy="2804660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9627973" y="1863626"/>
            <a:ext cx="1536171" cy="149336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7368" y="3429000"/>
            <a:ext cx="2208245" cy="136815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Занятие населения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67608" y="4941168"/>
            <a:ext cx="2252695" cy="136815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Войско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15880" y="3429000"/>
            <a:ext cx="2004633" cy="14401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Суд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14013" y="5013176"/>
            <a:ext cx="2025989" cy="136815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Рабство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52384" y="3645024"/>
            <a:ext cx="2376264" cy="122413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Преступления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3745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312584" y="389763"/>
            <a:ext cx="4993216" cy="525401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dirty="0">
                <a:solidFill>
                  <a:srgbClr val="640000"/>
                </a:solidFill>
                <a:cs typeface="Arial" pitchFamily="34" charset="0"/>
              </a:rPr>
              <a:t>Суд в Вавилоне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9935642" y="3039133"/>
            <a:ext cx="1919817" cy="463846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2060"/>
                </a:solidFill>
              </a:rPr>
              <a:t>Судья</a:t>
            </a:r>
            <a:endParaRPr lang="ru-RU" altLang="ru-RU" sz="2400" b="0" i="1" dirty="0">
              <a:solidFill>
                <a:srgbClr val="002060"/>
              </a:solidFill>
            </a:endParaRPr>
          </a:p>
        </p:txBody>
      </p:sp>
      <p:pic>
        <p:nvPicPr>
          <p:cNvPr id="53256" name="Picture 8" descr="Вавилоняне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7" t="12514" r="2013"/>
          <a:stretch>
            <a:fillRect/>
          </a:stretch>
        </p:blipFill>
        <p:spPr bwMode="auto">
          <a:xfrm>
            <a:off x="10033000" y="333388"/>
            <a:ext cx="1803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0" name="Rectangle 22" descr="Коричневый мрамор"/>
          <p:cNvSpPr>
            <a:spLocks noChangeArrowheads="1"/>
          </p:cNvSpPr>
          <p:nvPr/>
        </p:nvSpPr>
        <p:spPr bwMode="auto">
          <a:xfrm>
            <a:off x="527051" y="2236780"/>
            <a:ext cx="8928100" cy="1231941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50000"/>
              </a:spcBef>
            </a:pPr>
            <a:r>
              <a:rPr lang="ru-RU" altLang="ru-RU" sz="2800" dirty="0">
                <a:solidFill>
                  <a:srgbClr val="7030A0"/>
                </a:solidFill>
                <a:cs typeface="Arial" pitchFamily="34" charset="0"/>
              </a:rPr>
              <a:t>Если человек украдет раба или рабыню, его </a:t>
            </a:r>
            <a:r>
              <a:rPr lang="ru-RU" altLang="ru-RU" sz="2800" dirty="0" smtClean="0">
                <a:solidFill>
                  <a:srgbClr val="7030A0"/>
                </a:solidFill>
                <a:cs typeface="Arial" pitchFamily="34" charset="0"/>
              </a:rPr>
              <a:t>должны </a:t>
            </a:r>
            <a:r>
              <a:rPr lang="ru-RU" altLang="ru-RU" sz="2800" dirty="0">
                <a:solidFill>
                  <a:srgbClr val="7030A0"/>
                </a:solidFill>
                <a:cs typeface="Arial" pitchFamily="34" charset="0"/>
              </a:rPr>
              <a:t>убить.</a:t>
            </a:r>
          </a:p>
        </p:txBody>
      </p:sp>
      <p:sp>
        <p:nvSpPr>
          <p:cNvPr id="53271" name="Rectangle 23" descr="Коричневый мрамор"/>
          <p:cNvSpPr>
            <a:spLocks noChangeArrowheads="1"/>
          </p:cNvSpPr>
          <p:nvPr/>
        </p:nvSpPr>
        <p:spPr bwMode="auto">
          <a:xfrm>
            <a:off x="624419" y="3605205"/>
            <a:ext cx="8928100" cy="1231941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50000"/>
              </a:spcBef>
            </a:pPr>
            <a:r>
              <a:rPr lang="ru-RU" altLang="ru-RU" sz="2800" dirty="0">
                <a:solidFill>
                  <a:srgbClr val="7030A0"/>
                </a:solidFill>
                <a:cs typeface="Arial" pitchFamily="34" charset="0"/>
              </a:rPr>
              <a:t>Если человек украдет имущество храма или царя, его </a:t>
            </a:r>
            <a:r>
              <a:rPr lang="ru-RU" altLang="ru-RU" sz="2800" dirty="0" smtClean="0">
                <a:solidFill>
                  <a:srgbClr val="7030A0"/>
                </a:solidFill>
                <a:cs typeface="Arial" pitchFamily="34" charset="0"/>
              </a:rPr>
              <a:t>должны </a:t>
            </a:r>
            <a:r>
              <a:rPr lang="ru-RU" altLang="ru-RU" sz="2800" dirty="0">
                <a:solidFill>
                  <a:srgbClr val="7030A0"/>
                </a:solidFill>
                <a:cs typeface="Arial" pitchFamily="34" charset="0"/>
              </a:rPr>
              <a:t>убить.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51384" y="5235266"/>
            <a:ext cx="11135783" cy="1132009"/>
          </a:xfrm>
          <a:prstGeom prst="roundRect">
            <a:avLst>
              <a:gd name="adj" fmla="val 27315"/>
            </a:avLst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002060"/>
                </a:solidFill>
                <a:cs typeface="Arial" pitchFamily="34" charset="0"/>
              </a:rPr>
              <a:t>Почему за кражу раба и за кражу вещи наказывали одинаково?</a:t>
            </a:r>
            <a:r>
              <a:rPr lang="ru-RU" altLang="ru-RU" sz="2800" i="1" dirty="0">
                <a:solidFill>
                  <a:srgbClr val="00206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53278" name="Text Box 30" descr="Коричневый мрамор"/>
          <p:cNvSpPr txBox="1">
            <a:spLocks noChangeArrowheads="1"/>
          </p:cNvSpPr>
          <p:nvPr/>
        </p:nvSpPr>
        <p:spPr bwMode="auto">
          <a:xfrm>
            <a:off x="2567608" y="1268760"/>
            <a:ext cx="6625167" cy="584775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dirty="0">
                <a:solidFill>
                  <a:srgbClr val="002060"/>
                </a:solidFill>
                <a:cs typeface="Arial" pitchFamily="34" charset="0"/>
              </a:rPr>
              <a:t>Из законов Хаммурапи</a:t>
            </a:r>
          </a:p>
        </p:txBody>
      </p:sp>
      <p:pic>
        <p:nvPicPr>
          <p:cNvPr id="10253" name="Picture 40" descr="stella_babilon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3" r="14691" b="68623"/>
          <a:stretch>
            <a:fillRect/>
          </a:stretch>
        </p:blipFill>
        <p:spPr bwMode="auto">
          <a:xfrm>
            <a:off x="334433" y="260363"/>
            <a:ext cx="2017184" cy="1800225"/>
          </a:xfrm>
          <a:prstGeom prst="rect">
            <a:avLst/>
          </a:prstGeom>
          <a:solidFill>
            <a:srgbClr val="F1F0E7"/>
          </a:solidFill>
          <a:ln w="57150" cmpd="thinThick">
            <a:solidFill>
              <a:srgbClr val="603E4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70" grpId="0" animBg="1"/>
      <p:bldP spid="53271" grpId="0" animBg="1"/>
      <p:bldP spid="10" grpId="0" animBg="1"/>
      <p:bldP spid="5327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8113185" y="4221163"/>
            <a:ext cx="3361267" cy="2303462"/>
            <a:chOff x="3878" y="2432"/>
            <a:chExt cx="1588" cy="1451"/>
          </a:xfrm>
        </p:grpSpPr>
        <p:sp>
          <p:nvSpPr>
            <p:cNvPr id="110600" name="Text Box 8"/>
            <p:cNvSpPr txBox="1">
              <a:spLocks noChangeArrowheads="1"/>
            </p:cNvSpPr>
            <p:nvPr/>
          </p:nvSpPr>
          <p:spPr bwMode="auto">
            <a:xfrm>
              <a:off x="4513" y="3183"/>
              <a:ext cx="953" cy="641"/>
            </a:xfrm>
            <a:prstGeom prst="rect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72000" tIns="46800" rIns="72000" bIns="46800" anchor="ctr">
              <a:spAutoFit/>
            </a:bodyPr>
            <a:lstStyle/>
            <a:p>
              <a:pPr algn="ctr">
                <a:defRPr/>
              </a:pPr>
              <a:r>
                <a:rPr lang="ru-RU" sz="2000" b="1" dirty="0">
                  <a:solidFill>
                    <a:srgbClr val="640000"/>
                  </a:solidFill>
                  <a:latin typeface="Arial" charset="0"/>
                </a:rPr>
                <a:t>Свидетель -служитель </a:t>
              </a:r>
            </a:p>
            <a:p>
              <a:pPr algn="ctr">
                <a:defRPr/>
              </a:pPr>
              <a:r>
                <a:rPr lang="ru-RU" sz="2000" b="1" dirty="0">
                  <a:solidFill>
                    <a:srgbClr val="640000"/>
                  </a:solidFill>
                  <a:latin typeface="Arial" charset="0"/>
                </a:rPr>
                <a:t>храма</a:t>
              </a:r>
              <a:endPara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pic>
          <p:nvPicPr>
            <p:cNvPr id="35870" name="Picture 9" descr="Вавилоняне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50" t="8147" r="42554"/>
            <a:stretch>
              <a:fillRect/>
            </a:stretch>
          </p:blipFill>
          <p:spPr bwMode="auto">
            <a:xfrm>
              <a:off x="3878" y="2432"/>
              <a:ext cx="556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7727951" y="1484324"/>
            <a:ext cx="1919816" cy="2635251"/>
            <a:chOff x="3696" y="572"/>
            <a:chExt cx="907" cy="1660"/>
          </a:xfrm>
        </p:grpSpPr>
        <p:sp>
          <p:nvSpPr>
            <p:cNvPr id="110604" name="Text Box 12"/>
            <p:cNvSpPr txBox="1">
              <a:spLocks noChangeArrowheads="1"/>
            </p:cNvSpPr>
            <p:nvPr/>
          </p:nvSpPr>
          <p:spPr bwMode="auto">
            <a:xfrm>
              <a:off x="3696" y="1979"/>
              <a:ext cx="907" cy="253"/>
            </a:xfrm>
            <a:prstGeom prst="rect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72000" tIns="46800" rIns="72000" bIns="46800" anchor="ctr">
              <a:spAutoFit/>
            </a:bodyPr>
            <a:lstStyle/>
            <a:p>
              <a:pPr algn="ctr">
                <a:defRPr/>
              </a:pPr>
              <a:r>
                <a:rPr lang="ru-RU" sz="2000" b="1" dirty="0">
                  <a:solidFill>
                    <a:srgbClr val="640000"/>
                  </a:solidFill>
                  <a:latin typeface="Arial" charset="0"/>
                </a:rPr>
                <a:t>Судья</a:t>
              </a:r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pic>
          <p:nvPicPr>
            <p:cNvPr id="35868" name="Picture 13" descr="Вавилоняне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47" t="12514" r="2013"/>
            <a:stretch>
              <a:fillRect/>
            </a:stretch>
          </p:blipFill>
          <p:spPr bwMode="auto">
            <a:xfrm>
              <a:off x="3787" y="572"/>
              <a:ext cx="686" cy="1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814925" y="3789366"/>
            <a:ext cx="2112433" cy="2711451"/>
            <a:chOff x="385" y="2387"/>
            <a:chExt cx="998" cy="1708"/>
          </a:xfrm>
        </p:grpSpPr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385" y="3648"/>
              <a:ext cx="998" cy="447"/>
            </a:xfrm>
            <a:prstGeom prst="rect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72000" tIns="46800" rIns="72000" bIns="46800" anchor="ctr">
              <a:spAutoFit/>
            </a:bodyPr>
            <a:lstStyle/>
            <a:p>
              <a:pPr algn="ctr"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charset="0"/>
                </a:rPr>
                <a:t>Свободный </a:t>
              </a:r>
            </a:p>
            <a:p>
              <a:pPr algn="ctr"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charset="0"/>
                </a:rPr>
                <a:t>общинник</a:t>
              </a:r>
              <a:endPara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pic>
          <p:nvPicPr>
            <p:cNvPr id="35866" name="Picture 16" descr="Вавилоняне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50" t="25800" r="22351"/>
            <a:stretch>
              <a:fillRect/>
            </a:stretch>
          </p:blipFill>
          <p:spPr bwMode="auto">
            <a:xfrm>
              <a:off x="521" y="2387"/>
              <a:ext cx="735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3312585" y="836613"/>
            <a:ext cx="2207683" cy="2843213"/>
            <a:chOff x="1565" y="527"/>
            <a:chExt cx="1043" cy="1791"/>
          </a:xfrm>
        </p:grpSpPr>
        <p:sp>
          <p:nvSpPr>
            <p:cNvPr id="110615" name="Text Box 23"/>
            <p:cNvSpPr txBox="1">
              <a:spLocks noChangeArrowheads="1"/>
            </p:cNvSpPr>
            <p:nvPr/>
          </p:nvSpPr>
          <p:spPr bwMode="auto">
            <a:xfrm>
              <a:off x="1565" y="1638"/>
              <a:ext cx="1043" cy="680"/>
            </a:xfrm>
            <a:prstGeom prst="rect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72000" tIns="46800" rIns="72000" bIns="46800" anchor="ctr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charset="0"/>
                </a:rPr>
                <a:t>Человек,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charset="0"/>
                </a:rPr>
                <a:t>укравший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charset="0"/>
                </a:rPr>
                <a:t>беглого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charset="0"/>
                </a:rPr>
                <a:t>раба</a:t>
              </a:r>
              <a:endPara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pic>
          <p:nvPicPr>
            <p:cNvPr id="35864" name="Picture 17" descr="Вавилоняне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07" r="30475"/>
            <a:stretch>
              <a:fillRect/>
            </a:stretch>
          </p:blipFill>
          <p:spPr bwMode="auto">
            <a:xfrm>
              <a:off x="1791" y="527"/>
              <a:ext cx="543" cy="1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9745135" y="1484313"/>
            <a:ext cx="2207684" cy="2922588"/>
            <a:chOff x="4604" y="391"/>
            <a:chExt cx="1043" cy="1841"/>
          </a:xfrm>
        </p:grpSpPr>
        <p:pic>
          <p:nvPicPr>
            <p:cNvPr id="35861" name="Picture 2" descr="Вавилоняне 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72" t="28270" r="8720"/>
            <a:stretch>
              <a:fillRect/>
            </a:stretch>
          </p:blipFill>
          <p:spPr bwMode="auto">
            <a:xfrm>
              <a:off x="4604" y="391"/>
              <a:ext cx="951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21" name="Text Box 29"/>
            <p:cNvSpPr txBox="1">
              <a:spLocks noChangeArrowheads="1"/>
            </p:cNvSpPr>
            <p:nvPr/>
          </p:nvSpPr>
          <p:spPr bwMode="auto">
            <a:xfrm>
              <a:off x="4649" y="1979"/>
              <a:ext cx="998" cy="253"/>
            </a:xfrm>
            <a:prstGeom prst="rect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72000" tIns="46800" rIns="72000" bIns="46800" anchor="ctr">
              <a:spAutoFit/>
            </a:bodyPr>
            <a:lstStyle/>
            <a:p>
              <a:pPr algn="ctr">
                <a:defRPr/>
              </a:pPr>
              <a:r>
                <a:rPr lang="ru-RU" sz="2000" b="1" dirty="0">
                  <a:solidFill>
                    <a:srgbClr val="640000"/>
                  </a:solidFill>
                  <a:latin typeface="Arial" charset="0"/>
                </a:rPr>
                <a:t>Стражники</a:t>
              </a:r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3215225" y="3789368"/>
            <a:ext cx="3744383" cy="2632074"/>
            <a:chOff x="1519" y="2387"/>
            <a:chExt cx="1769" cy="1658"/>
          </a:xfrm>
        </p:grpSpPr>
        <p:sp>
          <p:nvSpPr>
            <p:cNvPr id="110602" name="Text Box 10"/>
            <p:cNvSpPr txBox="1">
              <a:spLocks noChangeArrowheads="1"/>
            </p:cNvSpPr>
            <p:nvPr/>
          </p:nvSpPr>
          <p:spPr bwMode="auto">
            <a:xfrm>
              <a:off x="1519" y="3675"/>
              <a:ext cx="1769" cy="370"/>
            </a:xfrm>
            <a:prstGeom prst="rect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72000" tIns="46800" rIns="72000" bIns="46800" anchor="ctr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charset="0"/>
                </a:rPr>
                <a:t>Человек, укравший 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ru-RU" sz="2000" b="1" dirty="0">
                  <a:solidFill>
                    <a:srgbClr val="002060"/>
                  </a:solidFill>
                  <a:latin typeface="Arial" charset="0"/>
                </a:rPr>
                <a:t>в храме священный сосуд</a:t>
              </a:r>
              <a:endPara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35860" name="Object 30"/>
            <p:cNvGraphicFramePr>
              <a:graphicFrameLocks noChangeAspect="1"/>
            </p:cNvGraphicFramePr>
            <p:nvPr/>
          </p:nvGraphicFramePr>
          <p:xfrm>
            <a:off x="2018" y="2387"/>
            <a:ext cx="363" cy="1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PHOTO-PAINT" r:id="rId7" imgW="965079" imgH="3873016" progId="">
                    <p:embed/>
                  </p:oleObj>
                </mc:Choice>
                <mc:Fallback>
                  <p:oleObj name="PHOTO-PAINT" r:id="rId7" imgW="965079" imgH="3873016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8" y="2387"/>
                          <a:ext cx="363" cy="1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0623" name="Text Box 31"/>
          <p:cNvSpPr txBox="1">
            <a:spLocks noChangeArrowheads="1"/>
          </p:cNvSpPr>
          <p:nvPr/>
        </p:nvSpPr>
        <p:spPr bwMode="auto">
          <a:xfrm>
            <a:off x="2063552" y="188640"/>
            <a:ext cx="6912768" cy="58477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Суд по законам царя Хаммурапи</a:t>
            </a:r>
          </a:p>
        </p:txBody>
      </p:sp>
      <p:pic>
        <p:nvPicPr>
          <p:cNvPr id="110625" name="Picture 33" descr="stella_babilon"/>
          <p:cNvPicPr>
            <a:picLocks noChangeAspect="1" noChangeArrowheads="1"/>
          </p:cNvPicPr>
          <p:nvPr/>
        </p:nvPicPr>
        <p:blipFill>
          <a:blip r:embed="rId9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8"/>
          <a:stretch>
            <a:fillRect/>
          </a:stretch>
        </p:blipFill>
        <p:spPr bwMode="auto">
          <a:xfrm>
            <a:off x="6096000" y="1628778"/>
            <a:ext cx="1439333" cy="3744913"/>
          </a:xfrm>
          <a:prstGeom prst="rect">
            <a:avLst/>
          </a:prstGeom>
          <a:solidFill>
            <a:srgbClr val="F1F0E7"/>
          </a:solidFill>
          <a:ln w="9525">
            <a:solidFill>
              <a:srgbClr val="603E40"/>
            </a:solidFill>
            <a:miter lim="800000"/>
            <a:headEnd/>
            <a:tailEnd/>
          </a:ln>
        </p:spPr>
      </p:pic>
      <p:sp>
        <p:nvSpPr>
          <p:cNvPr id="110627" name="Text Box 35"/>
          <p:cNvSpPr txBox="1">
            <a:spLocks noChangeArrowheads="1"/>
          </p:cNvSpPr>
          <p:nvPr/>
        </p:nvSpPr>
        <p:spPr bwMode="auto">
          <a:xfrm>
            <a:off x="5615520" y="908050"/>
            <a:ext cx="2302933" cy="457200"/>
          </a:xfrm>
          <a:prstGeom prst="rect">
            <a:avLst/>
          </a:prstGeom>
          <a:solidFill>
            <a:srgbClr val="DFC8B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Суд ведет</a:t>
            </a:r>
          </a:p>
        </p:txBody>
      </p:sp>
      <p:sp>
        <p:nvSpPr>
          <p:cNvPr id="110631" name="Text Box 39"/>
          <p:cNvSpPr txBox="1">
            <a:spLocks noChangeArrowheads="1"/>
          </p:cNvSpPr>
          <p:nvPr/>
        </p:nvSpPr>
        <p:spPr bwMode="auto">
          <a:xfrm>
            <a:off x="5327651" y="908050"/>
            <a:ext cx="5473700" cy="457200"/>
          </a:xfrm>
          <a:prstGeom prst="rect">
            <a:avLst/>
          </a:prstGeom>
          <a:solidFill>
            <a:srgbClr val="DFC8B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Присутствуют на суде   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10632" name="Text Box 40"/>
          <p:cNvSpPr txBox="1">
            <a:spLocks noChangeArrowheads="1"/>
          </p:cNvSpPr>
          <p:nvPr/>
        </p:nvSpPr>
        <p:spPr bwMode="auto">
          <a:xfrm>
            <a:off x="5422900" y="908050"/>
            <a:ext cx="2880784" cy="457200"/>
          </a:xfrm>
          <a:prstGeom prst="rect">
            <a:avLst/>
          </a:prstGeom>
          <a:solidFill>
            <a:srgbClr val="DFC8B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Подсудимые</a:t>
            </a:r>
            <a:endParaRPr lang="ru-RU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624419" y="836624"/>
            <a:ext cx="2592916" cy="2714626"/>
            <a:chOff x="295" y="527"/>
            <a:chExt cx="1225" cy="1710"/>
          </a:xfrm>
        </p:grpSpPr>
        <p:sp>
          <p:nvSpPr>
            <p:cNvPr id="35855" name="Text Box 28"/>
            <p:cNvSpPr txBox="1">
              <a:spLocks noChangeArrowheads="1"/>
            </p:cNvSpPr>
            <p:nvPr/>
          </p:nvSpPr>
          <p:spPr bwMode="auto">
            <a:xfrm>
              <a:off x="295" y="1596"/>
              <a:ext cx="1225" cy="641"/>
            </a:xfrm>
            <a:prstGeom prst="rect">
              <a:avLst/>
            </a:prstGeom>
            <a:ln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72000" tIns="46800" rIns="72000" bIns="46800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2000" dirty="0">
                  <a:solidFill>
                    <a:srgbClr val="002060"/>
                  </a:solidFill>
                </a:rPr>
                <a:t>Человек, не уплативший</a:t>
              </a:r>
            </a:p>
            <a:p>
              <a:pPr algn="ctr" eaLnBrk="1" hangingPunct="1"/>
              <a:r>
                <a:rPr lang="ru-RU" altLang="ru-RU" sz="2000" dirty="0">
                  <a:solidFill>
                    <a:srgbClr val="002060"/>
                  </a:solidFill>
                </a:rPr>
                <a:t>долги</a:t>
              </a:r>
            </a:p>
          </p:txBody>
        </p:sp>
        <p:grpSp>
          <p:nvGrpSpPr>
            <p:cNvPr id="9" name="Group 46"/>
            <p:cNvGrpSpPr>
              <a:grpSpLocks/>
            </p:cNvGrpSpPr>
            <p:nvPr/>
          </p:nvGrpSpPr>
          <p:grpSpPr bwMode="auto">
            <a:xfrm>
              <a:off x="476" y="527"/>
              <a:ext cx="816" cy="999"/>
              <a:chOff x="657" y="436"/>
              <a:chExt cx="907" cy="1089"/>
            </a:xfrm>
          </p:grpSpPr>
          <p:pic>
            <p:nvPicPr>
              <p:cNvPr id="35857" name="Picture 3" descr="Вавилоняне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1085"/>
              <a:stretch>
                <a:fillRect/>
              </a:stretch>
            </p:blipFill>
            <p:spPr bwMode="auto">
              <a:xfrm>
                <a:off x="1020" y="436"/>
                <a:ext cx="544" cy="1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8" name="Picture 45" descr="Вавилоняне 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26" r="56493"/>
              <a:stretch>
                <a:fillRect/>
              </a:stretch>
            </p:blipFill>
            <p:spPr bwMode="auto">
              <a:xfrm>
                <a:off x="657" y="436"/>
                <a:ext cx="378" cy="1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0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0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0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27" grpId="0" animBg="1"/>
      <p:bldP spid="110627" grpId="1" animBg="1"/>
      <p:bldP spid="110631" grpId="0" animBg="1"/>
      <p:bldP spid="110631" grpId="1" animBg="1"/>
      <p:bldP spid="1106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1824" y="2132856"/>
            <a:ext cx="7128792" cy="4608512"/>
          </a:xfr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1F0E7"/>
                </a:soli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Законы Хаммурапи действовали на всей территории </a:t>
            </a:r>
            <a:r>
              <a:rPr lang="ru-RU" alt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Вавилонии</a:t>
            </a: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во всех городах.</a:t>
            </a:r>
          </a:p>
          <a:p>
            <a:pPr eaLnBrk="1" hangingPunct="1">
              <a:buNone/>
            </a:pPr>
            <a:endParaRPr lang="ru-RU" altLang="ru-RU" sz="2800" b="1" dirty="0" smtClean="0">
              <a:solidFill>
                <a:srgbClr val="002060"/>
              </a:solidFill>
            </a:endParaRPr>
          </a:p>
          <a:p>
            <a:pPr algn="ctr" eaLnBrk="1" hangingPunct="1"/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Они позволяли вершить суд на основе единого установленного порядка, а не по произволу судей.</a:t>
            </a:r>
            <a:r>
              <a:rPr lang="ru-RU" alt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3316" name="Picture 6" descr="Стела законов Хаммурап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04"/>
          <a:stretch>
            <a:fillRect/>
          </a:stretch>
        </p:blipFill>
        <p:spPr bwMode="auto">
          <a:xfrm>
            <a:off x="1055440" y="1700808"/>
            <a:ext cx="2213083" cy="201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407368" y="879465"/>
            <a:ext cx="11161184" cy="767678"/>
          </a:xfrm>
          <a:prstGeom prst="roundRect">
            <a:avLst>
              <a:gd name="adj" fmla="val 27315"/>
            </a:avLst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</a:rPr>
              <a:t> </a:t>
            </a:r>
            <a:r>
              <a:rPr lang="ru-RU" altLang="ru-RU" sz="3600" dirty="0">
                <a:solidFill>
                  <a:schemeClr val="tx2"/>
                </a:solidFill>
              </a:rPr>
              <a:t>З</a:t>
            </a:r>
            <a:r>
              <a:rPr lang="ru-RU" altLang="ru-RU" sz="3600" dirty="0" smtClean="0">
                <a:solidFill>
                  <a:schemeClr val="tx2"/>
                </a:solidFill>
              </a:rPr>
              <a:t>начение </a:t>
            </a:r>
            <a:r>
              <a:rPr lang="ru-RU" altLang="ru-RU" sz="3600" dirty="0" smtClean="0">
                <a:solidFill>
                  <a:schemeClr val="tx2"/>
                </a:solidFill>
              </a:rPr>
              <a:t>законов Хаммурапи</a:t>
            </a:r>
            <a:endParaRPr lang="ru-RU" altLang="ru-RU" sz="3600" dirty="0">
              <a:solidFill>
                <a:schemeClr val="tx2"/>
              </a:solidFill>
            </a:endParaRPr>
          </a:p>
        </p:txBody>
      </p:sp>
      <p:pic>
        <p:nvPicPr>
          <p:cNvPr id="5" name="Picture 2" descr="https://themischiefmunkey.files.wordpress.com/2010/08/babyl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3933056"/>
            <a:ext cx="3528392" cy="2289626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9376" y="980728"/>
            <a:ext cx="8028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rial" pitchFamily="34" charset="0"/>
                <a:ea typeface="Roboto Slab" pitchFamily="2" charset="0"/>
                <a:cs typeface="Arial" pitchFamily="34" charset="0"/>
              </a:rPr>
              <a:t>Вавилонский царь Хаммурапи и его законы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376" y="1628800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После долгих войн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Вавилон стал 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самым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могущественным государством </a:t>
            </a:r>
            <a:r>
              <a:rPr lang="ru-RU" sz="2800" b="1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Двуречья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</a:t>
            </a:r>
          </a:p>
          <a:p>
            <a:endParaRPr lang="ru-RU" sz="2800" b="1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2.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Хаммурапи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(</a:t>
            </a:r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1792–1750 гг. 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до </a:t>
            </a:r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н.э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.)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был 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справедливым </a:t>
            </a:r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мудрым правителем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endParaRPr lang="ru-RU" sz="2800" b="1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3. 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Главное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правило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законов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Хаммурапи –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«око за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око, зуб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за зуб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»</a:t>
            </a:r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</a:t>
            </a:r>
          </a:p>
          <a:p>
            <a:endParaRPr lang="ru-RU" sz="2800" b="1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 Законы царя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защищали имущество </a:t>
            </a:r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богачей 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свободных</a:t>
            </a:r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людей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от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рабства</a:t>
            </a:r>
            <a:r>
              <a:rPr lang="ru-RU" sz="28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189" y="1145702"/>
            <a:ext cx="2723867" cy="5115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8967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E:\History\Img\0042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84032" y="1268760"/>
            <a:ext cx="5487565" cy="4903540"/>
          </a:xfrm>
          <a:noFill/>
        </p:spPr>
      </p:pic>
      <p:sp>
        <p:nvSpPr>
          <p:cNvPr id="16387" name="Содержимое 3"/>
          <p:cNvSpPr>
            <a:spLocks noGrp="1"/>
          </p:cNvSpPr>
          <p:nvPr>
            <p:ph sz="half" idx="2"/>
          </p:nvPr>
        </p:nvSpPr>
        <p:spPr>
          <a:xfrm>
            <a:off x="263352" y="1196752"/>
            <a:ext cx="5976664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Font typeface="Arial" pitchFamily="34" charset="0"/>
              <a:buNone/>
            </a:pPr>
            <a:r>
              <a:rPr lang="ru-RU" b="1" dirty="0" smtClean="0">
                <a:latin typeface="Times New Roman" pitchFamily="18" charset="0"/>
              </a:rPr>
              <a:t>   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 Древней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Вавилонии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преступников обычно заставляли испытать то же самое, что они причиняли своей жертве. Хаммурапи видел справедливость в том, чтобы отплатить, как говориться, «око за око, зуб за зуб».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5"/>
          <p:cNvSpPr>
            <a:spLocks noGrp="1"/>
          </p:cNvSpPr>
          <p:nvPr>
            <p:ph sz="half" idx="1"/>
          </p:nvPr>
        </p:nvSpPr>
        <p:spPr>
          <a:xfrm>
            <a:off x="3071664" y="980728"/>
            <a:ext cx="8640960" cy="52565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buFont typeface="Arial" pitchFamily="34" charset="0"/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 1901 году археологи нашли большой столб из твердого черного камня. Со всех сторон он был покрыт ровными рядами клинописи. </a:t>
            </a:r>
          </a:p>
          <a:p>
            <a:pPr algn="ctr">
              <a:lnSpc>
                <a:spcPct val="110000"/>
              </a:lnSpc>
              <a:buFont typeface="Arial" pitchFamily="34" charset="0"/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   В верхней части камня находилось такое изображение: на троне восседает бородатый бог в высокой короне, а перед ним, ростом пониже, в почтительной позе стоит царь. Это бог Солнца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Шамаш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вручает Хаммурапи жезл - знак власти над людьми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4" descr="E:\History\Img\00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836712"/>
            <a:ext cx="2571751" cy="577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ЗАКОНЫ ЦАРЯ 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C:\Users\User\AppData\Local\Temp\SNAGHTML49f1401f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7158" r="314" b="49458"/>
          <a:stretch/>
        </p:blipFill>
        <p:spPr bwMode="auto">
          <a:xfrm>
            <a:off x="-218365" y="-145575"/>
            <a:ext cx="12464956" cy="70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3923736" y="791571"/>
            <a:ext cx="5366597" cy="5673479"/>
          </a:xfrm>
          <a:custGeom>
            <a:avLst/>
            <a:gdLst>
              <a:gd name="connsiteX0" fmla="*/ 594655 w 4386091"/>
              <a:gd name="connsiteY0" fmla="*/ 76927 h 4713212"/>
              <a:gd name="connsiteX1" fmla="*/ 61255 w 4386091"/>
              <a:gd name="connsiteY1" fmla="*/ 372202 h 4713212"/>
              <a:gd name="connsiteX2" fmla="*/ 251755 w 4386091"/>
              <a:gd name="connsiteY2" fmla="*/ 667477 h 4713212"/>
              <a:gd name="connsiteX3" fmla="*/ 4105 w 4386091"/>
              <a:gd name="connsiteY3" fmla="*/ 1153252 h 4713212"/>
              <a:gd name="connsiteX4" fmla="*/ 146980 w 4386091"/>
              <a:gd name="connsiteY4" fmla="*/ 1924777 h 4713212"/>
              <a:gd name="connsiteX5" fmla="*/ 747055 w 4386091"/>
              <a:gd name="connsiteY5" fmla="*/ 2324827 h 4713212"/>
              <a:gd name="connsiteX6" fmla="*/ 1661455 w 4386091"/>
              <a:gd name="connsiteY6" fmla="*/ 3248752 h 4713212"/>
              <a:gd name="connsiteX7" fmla="*/ 2232955 w 4386091"/>
              <a:gd name="connsiteY7" fmla="*/ 3267802 h 4713212"/>
              <a:gd name="connsiteX8" fmla="*/ 2690155 w 4386091"/>
              <a:gd name="connsiteY8" fmla="*/ 4125052 h 4713212"/>
              <a:gd name="connsiteX9" fmla="*/ 3718855 w 4386091"/>
              <a:gd name="connsiteY9" fmla="*/ 4506052 h 4713212"/>
              <a:gd name="connsiteX10" fmla="*/ 3976030 w 4386091"/>
              <a:gd name="connsiteY10" fmla="*/ 4706077 h 4713212"/>
              <a:gd name="connsiteX11" fmla="*/ 4128430 w 4386091"/>
              <a:gd name="connsiteY11" fmla="*/ 4639402 h 4713212"/>
              <a:gd name="connsiteX12" fmla="*/ 4118905 w 4386091"/>
              <a:gd name="connsiteY12" fmla="*/ 4363177 h 4713212"/>
              <a:gd name="connsiteX13" fmla="*/ 4195105 w 4386091"/>
              <a:gd name="connsiteY13" fmla="*/ 4163152 h 4713212"/>
              <a:gd name="connsiteX14" fmla="*/ 4337980 w 4386091"/>
              <a:gd name="connsiteY14" fmla="*/ 4067902 h 4713212"/>
              <a:gd name="connsiteX15" fmla="*/ 4366555 w 4386091"/>
              <a:gd name="connsiteY15" fmla="*/ 3858352 h 4713212"/>
              <a:gd name="connsiteX16" fmla="*/ 4061755 w 4386091"/>
              <a:gd name="connsiteY16" fmla="*/ 3667852 h 4713212"/>
              <a:gd name="connsiteX17" fmla="*/ 3680755 w 4386091"/>
              <a:gd name="connsiteY17" fmla="*/ 3058252 h 4713212"/>
              <a:gd name="connsiteX18" fmla="*/ 3575980 w 4386091"/>
              <a:gd name="connsiteY18" fmla="*/ 2762977 h 4713212"/>
              <a:gd name="connsiteX19" fmla="*/ 2994955 w 4386091"/>
              <a:gd name="connsiteY19" fmla="*/ 2362927 h 4713212"/>
              <a:gd name="connsiteX20" fmla="*/ 2518705 w 4386091"/>
              <a:gd name="connsiteY20" fmla="*/ 1810477 h 4713212"/>
              <a:gd name="connsiteX21" fmla="*/ 2280580 w 4386091"/>
              <a:gd name="connsiteY21" fmla="*/ 848452 h 4713212"/>
              <a:gd name="connsiteX22" fmla="*/ 2032930 w 4386091"/>
              <a:gd name="connsiteY22" fmla="*/ 353152 h 4713212"/>
              <a:gd name="connsiteX23" fmla="*/ 937555 w 4386091"/>
              <a:gd name="connsiteY23" fmla="*/ 19777 h 4713212"/>
              <a:gd name="connsiteX24" fmla="*/ 594655 w 4386091"/>
              <a:gd name="connsiteY24" fmla="*/ 76927 h 4713212"/>
              <a:gd name="connsiteX0" fmla="*/ 594655 w 4386091"/>
              <a:gd name="connsiteY0" fmla="*/ 76927 h 4713120"/>
              <a:gd name="connsiteX1" fmla="*/ 61255 w 4386091"/>
              <a:gd name="connsiteY1" fmla="*/ 372202 h 4713120"/>
              <a:gd name="connsiteX2" fmla="*/ 251755 w 4386091"/>
              <a:gd name="connsiteY2" fmla="*/ 667477 h 4713120"/>
              <a:gd name="connsiteX3" fmla="*/ 4105 w 4386091"/>
              <a:gd name="connsiteY3" fmla="*/ 1153252 h 4713120"/>
              <a:gd name="connsiteX4" fmla="*/ 146980 w 4386091"/>
              <a:gd name="connsiteY4" fmla="*/ 1924777 h 4713120"/>
              <a:gd name="connsiteX5" fmla="*/ 747055 w 4386091"/>
              <a:gd name="connsiteY5" fmla="*/ 2324827 h 4713120"/>
              <a:gd name="connsiteX6" fmla="*/ 1661455 w 4386091"/>
              <a:gd name="connsiteY6" fmla="*/ 3248752 h 4713120"/>
              <a:gd name="connsiteX7" fmla="*/ 2232955 w 4386091"/>
              <a:gd name="connsiteY7" fmla="*/ 3267802 h 4713120"/>
              <a:gd name="connsiteX8" fmla="*/ 2690155 w 4386091"/>
              <a:gd name="connsiteY8" fmla="*/ 4125052 h 4713120"/>
              <a:gd name="connsiteX9" fmla="*/ 3718855 w 4386091"/>
              <a:gd name="connsiteY9" fmla="*/ 4506052 h 4713120"/>
              <a:gd name="connsiteX10" fmla="*/ 3976030 w 4386091"/>
              <a:gd name="connsiteY10" fmla="*/ 4706077 h 4713120"/>
              <a:gd name="connsiteX11" fmla="*/ 4128430 w 4386091"/>
              <a:gd name="connsiteY11" fmla="*/ 4639402 h 4713120"/>
              <a:gd name="connsiteX12" fmla="*/ 3978228 w 4386091"/>
              <a:gd name="connsiteY12" fmla="*/ 4368202 h 4713120"/>
              <a:gd name="connsiteX13" fmla="*/ 4195105 w 4386091"/>
              <a:gd name="connsiteY13" fmla="*/ 4163152 h 4713120"/>
              <a:gd name="connsiteX14" fmla="*/ 4337980 w 4386091"/>
              <a:gd name="connsiteY14" fmla="*/ 4067902 h 4713120"/>
              <a:gd name="connsiteX15" fmla="*/ 4366555 w 4386091"/>
              <a:gd name="connsiteY15" fmla="*/ 3858352 h 4713120"/>
              <a:gd name="connsiteX16" fmla="*/ 4061755 w 4386091"/>
              <a:gd name="connsiteY16" fmla="*/ 3667852 h 4713120"/>
              <a:gd name="connsiteX17" fmla="*/ 3680755 w 4386091"/>
              <a:gd name="connsiteY17" fmla="*/ 3058252 h 4713120"/>
              <a:gd name="connsiteX18" fmla="*/ 3575980 w 4386091"/>
              <a:gd name="connsiteY18" fmla="*/ 2762977 h 4713120"/>
              <a:gd name="connsiteX19" fmla="*/ 2994955 w 4386091"/>
              <a:gd name="connsiteY19" fmla="*/ 2362927 h 4713120"/>
              <a:gd name="connsiteX20" fmla="*/ 2518705 w 4386091"/>
              <a:gd name="connsiteY20" fmla="*/ 1810477 h 4713120"/>
              <a:gd name="connsiteX21" fmla="*/ 2280580 w 4386091"/>
              <a:gd name="connsiteY21" fmla="*/ 848452 h 4713120"/>
              <a:gd name="connsiteX22" fmla="*/ 2032930 w 4386091"/>
              <a:gd name="connsiteY22" fmla="*/ 353152 h 4713120"/>
              <a:gd name="connsiteX23" fmla="*/ 937555 w 4386091"/>
              <a:gd name="connsiteY23" fmla="*/ 19777 h 4713120"/>
              <a:gd name="connsiteX24" fmla="*/ 594655 w 4386091"/>
              <a:gd name="connsiteY24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195105 w 4500255"/>
              <a:gd name="connsiteY13" fmla="*/ 4163152 h 4713120"/>
              <a:gd name="connsiteX14" fmla="*/ 4337980 w 4500255"/>
              <a:gd name="connsiteY14" fmla="*/ 4067902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280580 w 4500255"/>
              <a:gd name="connsiteY22" fmla="*/ 848452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195105 w 4500255"/>
              <a:gd name="connsiteY13" fmla="*/ 4163152 h 4713120"/>
              <a:gd name="connsiteX14" fmla="*/ 4443488 w 4500255"/>
              <a:gd name="connsiteY14" fmla="*/ 4103071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280580 w 4500255"/>
              <a:gd name="connsiteY22" fmla="*/ 848452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215202 w 4500255"/>
              <a:gd name="connsiteY13" fmla="*/ 4092813 h 4713120"/>
              <a:gd name="connsiteX14" fmla="*/ 4443488 w 4500255"/>
              <a:gd name="connsiteY14" fmla="*/ 4103071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280580 w 4500255"/>
              <a:gd name="connsiteY22" fmla="*/ 848452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215202 w 4500255"/>
              <a:gd name="connsiteY13" fmla="*/ 4092813 h 4713120"/>
              <a:gd name="connsiteX14" fmla="*/ 4443488 w 4500255"/>
              <a:gd name="connsiteY14" fmla="*/ 4103071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175073 w 4500255"/>
              <a:gd name="connsiteY22" fmla="*/ 964008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67487 h 4703680"/>
              <a:gd name="connsiteX1" fmla="*/ 61255 w 4500255"/>
              <a:gd name="connsiteY1" fmla="*/ 362762 h 4703680"/>
              <a:gd name="connsiteX2" fmla="*/ 251755 w 4500255"/>
              <a:gd name="connsiteY2" fmla="*/ 658037 h 4703680"/>
              <a:gd name="connsiteX3" fmla="*/ 4105 w 4500255"/>
              <a:gd name="connsiteY3" fmla="*/ 1143812 h 4703680"/>
              <a:gd name="connsiteX4" fmla="*/ 146980 w 4500255"/>
              <a:gd name="connsiteY4" fmla="*/ 1915337 h 4703680"/>
              <a:gd name="connsiteX5" fmla="*/ 747055 w 4500255"/>
              <a:gd name="connsiteY5" fmla="*/ 2315387 h 4703680"/>
              <a:gd name="connsiteX6" fmla="*/ 1661455 w 4500255"/>
              <a:gd name="connsiteY6" fmla="*/ 3239312 h 4703680"/>
              <a:gd name="connsiteX7" fmla="*/ 2232955 w 4500255"/>
              <a:gd name="connsiteY7" fmla="*/ 3258362 h 4703680"/>
              <a:gd name="connsiteX8" fmla="*/ 2690155 w 4500255"/>
              <a:gd name="connsiteY8" fmla="*/ 4115612 h 4703680"/>
              <a:gd name="connsiteX9" fmla="*/ 3718855 w 4500255"/>
              <a:gd name="connsiteY9" fmla="*/ 4496612 h 4703680"/>
              <a:gd name="connsiteX10" fmla="*/ 3976030 w 4500255"/>
              <a:gd name="connsiteY10" fmla="*/ 4696637 h 4703680"/>
              <a:gd name="connsiteX11" fmla="*/ 4128430 w 4500255"/>
              <a:gd name="connsiteY11" fmla="*/ 4629962 h 4703680"/>
              <a:gd name="connsiteX12" fmla="*/ 3978228 w 4500255"/>
              <a:gd name="connsiteY12" fmla="*/ 4358762 h 4703680"/>
              <a:gd name="connsiteX13" fmla="*/ 4215202 w 4500255"/>
              <a:gd name="connsiteY13" fmla="*/ 4083373 h 4703680"/>
              <a:gd name="connsiteX14" fmla="*/ 4443488 w 4500255"/>
              <a:gd name="connsiteY14" fmla="*/ 4093631 h 4703680"/>
              <a:gd name="connsiteX15" fmla="*/ 4500010 w 4500255"/>
              <a:gd name="connsiteY15" fmla="*/ 3979331 h 4703680"/>
              <a:gd name="connsiteX16" fmla="*/ 4366555 w 4500255"/>
              <a:gd name="connsiteY16" fmla="*/ 3848912 h 4703680"/>
              <a:gd name="connsiteX17" fmla="*/ 4061755 w 4500255"/>
              <a:gd name="connsiteY17" fmla="*/ 3658412 h 4703680"/>
              <a:gd name="connsiteX18" fmla="*/ 3680755 w 4500255"/>
              <a:gd name="connsiteY18" fmla="*/ 3048812 h 4703680"/>
              <a:gd name="connsiteX19" fmla="*/ 3575980 w 4500255"/>
              <a:gd name="connsiteY19" fmla="*/ 2753537 h 4703680"/>
              <a:gd name="connsiteX20" fmla="*/ 2994955 w 4500255"/>
              <a:gd name="connsiteY20" fmla="*/ 2353487 h 4703680"/>
              <a:gd name="connsiteX21" fmla="*/ 2518705 w 4500255"/>
              <a:gd name="connsiteY21" fmla="*/ 1801037 h 4703680"/>
              <a:gd name="connsiteX22" fmla="*/ 2175073 w 4500255"/>
              <a:gd name="connsiteY22" fmla="*/ 954568 h 4703680"/>
              <a:gd name="connsiteX23" fmla="*/ 2032930 w 4500255"/>
              <a:gd name="connsiteY23" fmla="*/ 343712 h 4703680"/>
              <a:gd name="connsiteX24" fmla="*/ 1686471 w 4500255"/>
              <a:gd name="connsiteY24" fmla="*/ 35353 h 4703680"/>
              <a:gd name="connsiteX25" fmla="*/ 937555 w 4500255"/>
              <a:gd name="connsiteY25" fmla="*/ 10337 h 4703680"/>
              <a:gd name="connsiteX26" fmla="*/ 594655 w 4500255"/>
              <a:gd name="connsiteY26" fmla="*/ 67487 h 4703680"/>
              <a:gd name="connsiteX0" fmla="*/ 594655 w 4500255"/>
              <a:gd name="connsiteY0" fmla="*/ 67487 h 4703680"/>
              <a:gd name="connsiteX1" fmla="*/ 61255 w 4500255"/>
              <a:gd name="connsiteY1" fmla="*/ 362762 h 4703680"/>
              <a:gd name="connsiteX2" fmla="*/ 251755 w 4500255"/>
              <a:gd name="connsiteY2" fmla="*/ 658037 h 4703680"/>
              <a:gd name="connsiteX3" fmla="*/ 4105 w 4500255"/>
              <a:gd name="connsiteY3" fmla="*/ 1143812 h 4703680"/>
              <a:gd name="connsiteX4" fmla="*/ 146980 w 4500255"/>
              <a:gd name="connsiteY4" fmla="*/ 1915337 h 4703680"/>
              <a:gd name="connsiteX5" fmla="*/ 747055 w 4500255"/>
              <a:gd name="connsiteY5" fmla="*/ 2315387 h 4703680"/>
              <a:gd name="connsiteX6" fmla="*/ 1661455 w 4500255"/>
              <a:gd name="connsiteY6" fmla="*/ 3239312 h 4703680"/>
              <a:gd name="connsiteX7" fmla="*/ 2232955 w 4500255"/>
              <a:gd name="connsiteY7" fmla="*/ 3258362 h 4703680"/>
              <a:gd name="connsiteX8" fmla="*/ 2690155 w 4500255"/>
              <a:gd name="connsiteY8" fmla="*/ 4115612 h 4703680"/>
              <a:gd name="connsiteX9" fmla="*/ 3718855 w 4500255"/>
              <a:gd name="connsiteY9" fmla="*/ 4496612 h 4703680"/>
              <a:gd name="connsiteX10" fmla="*/ 3976030 w 4500255"/>
              <a:gd name="connsiteY10" fmla="*/ 4696637 h 4703680"/>
              <a:gd name="connsiteX11" fmla="*/ 4128430 w 4500255"/>
              <a:gd name="connsiteY11" fmla="*/ 4629962 h 4703680"/>
              <a:gd name="connsiteX12" fmla="*/ 3978228 w 4500255"/>
              <a:gd name="connsiteY12" fmla="*/ 4358762 h 4703680"/>
              <a:gd name="connsiteX13" fmla="*/ 4215202 w 4500255"/>
              <a:gd name="connsiteY13" fmla="*/ 4083373 h 4703680"/>
              <a:gd name="connsiteX14" fmla="*/ 4443488 w 4500255"/>
              <a:gd name="connsiteY14" fmla="*/ 4093631 h 4703680"/>
              <a:gd name="connsiteX15" fmla="*/ 4500010 w 4500255"/>
              <a:gd name="connsiteY15" fmla="*/ 3979331 h 4703680"/>
              <a:gd name="connsiteX16" fmla="*/ 4366555 w 4500255"/>
              <a:gd name="connsiteY16" fmla="*/ 3848912 h 4703680"/>
              <a:gd name="connsiteX17" fmla="*/ 4061755 w 4500255"/>
              <a:gd name="connsiteY17" fmla="*/ 3658412 h 4703680"/>
              <a:gd name="connsiteX18" fmla="*/ 3680755 w 4500255"/>
              <a:gd name="connsiteY18" fmla="*/ 3048812 h 4703680"/>
              <a:gd name="connsiteX19" fmla="*/ 3575980 w 4500255"/>
              <a:gd name="connsiteY19" fmla="*/ 2753537 h 4703680"/>
              <a:gd name="connsiteX20" fmla="*/ 2994955 w 4500255"/>
              <a:gd name="connsiteY20" fmla="*/ 2353487 h 4703680"/>
              <a:gd name="connsiteX21" fmla="*/ 2518705 w 4500255"/>
              <a:gd name="connsiteY21" fmla="*/ 1801037 h 4703680"/>
              <a:gd name="connsiteX22" fmla="*/ 2175073 w 4500255"/>
              <a:gd name="connsiteY22" fmla="*/ 954568 h 4703680"/>
              <a:gd name="connsiteX23" fmla="*/ 2269066 w 4500255"/>
              <a:gd name="connsiteY23" fmla="*/ 243228 h 4703680"/>
              <a:gd name="connsiteX24" fmla="*/ 1686471 w 4500255"/>
              <a:gd name="connsiteY24" fmla="*/ 35353 h 4703680"/>
              <a:gd name="connsiteX25" fmla="*/ 937555 w 4500255"/>
              <a:gd name="connsiteY25" fmla="*/ 10337 h 4703680"/>
              <a:gd name="connsiteX26" fmla="*/ 594655 w 4500255"/>
              <a:gd name="connsiteY26" fmla="*/ 67487 h 4703680"/>
              <a:gd name="connsiteX0" fmla="*/ 597446 w 4503046"/>
              <a:gd name="connsiteY0" fmla="*/ 67487 h 4703680"/>
              <a:gd name="connsiteX1" fmla="*/ 64046 w 4503046"/>
              <a:gd name="connsiteY1" fmla="*/ 362762 h 4703680"/>
              <a:gd name="connsiteX2" fmla="*/ 254546 w 4503046"/>
              <a:gd name="connsiteY2" fmla="*/ 658037 h 4703680"/>
              <a:gd name="connsiteX3" fmla="*/ 302590 w 4503046"/>
              <a:gd name="connsiteY3" fmla="*/ 959802 h 4703680"/>
              <a:gd name="connsiteX4" fmla="*/ 6896 w 4503046"/>
              <a:gd name="connsiteY4" fmla="*/ 1143812 h 4703680"/>
              <a:gd name="connsiteX5" fmla="*/ 149771 w 4503046"/>
              <a:gd name="connsiteY5" fmla="*/ 1915337 h 4703680"/>
              <a:gd name="connsiteX6" fmla="*/ 749846 w 4503046"/>
              <a:gd name="connsiteY6" fmla="*/ 2315387 h 4703680"/>
              <a:gd name="connsiteX7" fmla="*/ 1664246 w 4503046"/>
              <a:gd name="connsiteY7" fmla="*/ 3239312 h 4703680"/>
              <a:gd name="connsiteX8" fmla="*/ 2235746 w 4503046"/>
              <a:gd name="connsiteY8" fmla="*/ 3258362 h 4703680"/>
              <a:gd name="connsiteX9" fmla="*/ 2692946 w 4503046"/>
              <a:gd name="connsiteY9" fmla="*/ 4115612 h 4703680"/>
              <a:gd name="connsiteX10" fmla="*/ 3721646 w 4503046"/>
              <a:gd name="connsiteY10" fmla="*/ 4496612 h 4703680"/>
              <a:gd name="connsiteX11" fmla="*/ 3978821 w 4503046"/>
              <a:gd name="connsiteY11" fmla="*/ 4696637 h 4703680"/>
              <a:gd name="connsiteX12" fmla="*/ 4131221 w 4503046"/>
              <a:gd name="connsiteY12" fmla="*/ 4629962 h 4703680"/>
              <a:gd name="connsiteX13" fmla="*/ 3981019 w 4503046"/>
              <a:gd name="connsiteY13" fmla="*/ 4358762 h 4703680"/>
              <a:gd name="connsiteX14" fmla="*/ 4217993 w 4503046"/>
              <a:gd name="connsiteY14" fmla="*/ 4083373 h 4703680"/>
              <a:gd name="connsiteX15" fmla="*/ 4446279 w 4503046"/>
              <a:gd name="connsiteY15" fmla="*/ 4093631 h 4703680"/>
              <a:gd name="connsiteX16" fmla="*/ 4502801 w 4503046"/>
              <a:gd name="connsiteY16" fmla="*/ 3979331 h 4703680"/>
              <a:gd name="connsiteX17" fmla="*/ 4369346 w 4503046"/>
              <a:gd name="connsiteY17" fmla="*/ 3848912 h 4703680"/>
              <a:gd name="connsiteX18" fmla="*/ 4064546 w 4503046"/>
              <a:gd name="connsiteY18" fmla="*/ 3658412 h 4703680"/>
              <a:gd name="connsiteX19" fmla="*/ 3683546 w 4503046"/>
              <a:gd name="connsiteY19" fmla="*/ 3048812 h 4703680"/>
              <a:gd name="connsiteX20" fmla="*/ 3578771 w 4503046"/>
              <a:gd name="connsiteY20" fmla="*/ 2753537 h 4703680"/>
              <a:gd name="connsiteX21" fmla="*/ 2997746 w 4503046"/>
              <a:gd name="connsiteY21" fmla="*/ 2353487 h 4703680"/>
              <a:gd name="connsiteX22" fmla="*/ 2521496 w 4503046"/>
              <a:gd name="connsiteY22" fmla="*/ 1801037 h 4703680"/>
              <a:gd name="connsiteX23" fmla="*/ 2177864 w 4503046"/>
              <a:gd name="connsiteY23" fmla="*/ 954568 h 4703680"/>
              <a:gd name="connsiteX24" fmla="*/ 2271857 w 4503046"/>
              <a:gd name="connsiteY24" fmla="*/ 243228 h 4703680"/>
              <a:gd name="connsiteX25" fmla="*/ 1689262 w 4503046"/>
              <a:gd name="connsiteY25" fmla="*/ 35353 h 4703680"/>
              <a:gd name="connsiteX26" fmla="*/ 940346 w 4503046"/>
              <a:gd name="connsiteY26" fmla="*/ 10337 h 4703680"/>
              <a:gd name="connsiteX27" fmla="*/ 597446 w 4503046"/>
              <a:gd name="connsiteY27" fmla="*/ 67487 h 4703680"/>
              <a:gd name="connsiteX0" fmla="*/ 597446 w 4503046"/>
              <a:gd name="connsiteY0" fmla="*/ 67487 h 4703680"/>
              <a:gd name="connsiteX1" fmla="*/ 64046 w 4503046"/>
              <a:gd name="connsiteY1" fmla="*/ 362762 h 4703680"/>
              <a:gd name="connsiteX2" fmla="*/ 254546 w 4503046"/>
              <a:gd name="connsiteY2" fmla="*/ 658037 h 4703680"/>
              <a:gd name="connsiteX3" fmla="*/ 302590 w 4503046"/>
              <a:gd name="connsiteY3" fmla="*/ 959802 h 4703680"/>
              <a:gd name="connsiteX4" fmla="*/ 6896 w 4503046"/>
              <a:gd name="connsiteY4" fmla="*/ 1143812 h 4703680"/>
              <a:gd name="connsiteX5" fmla="*/ 149771 w 4503046"/>
              <a:gd name="connsiteY5" fmla="*/ 1915337 h 4703680"/>
              <a:gd name="connsiteX6" fmla="*/ 749846 w 4503046"/>
              <a:gd name="connsiteY6" fmla="*/ 2315387 h 4703680"/>
              <a:gd name="connsiteX7" fmla="*/ 1714488 w 4503046"/>
              <a:gd name="connsiteY7" fmla="*/ 2993127 h 4703680"/>
              <a:gd name="connsiteX8" fmla="*/ 2235746 w 4503046"/>
              <a:gd name="connsiteY8" fmla="*/ 3258362 h 4703680"/>
              <a:gd name="connsiteX9" fmla="*/ 2692946 w 4503046"/>
              <a:gd name="connsiteY9" fmla="*/ 4115612 h 4703680"/>
              <a:gd name="connsiteX10" fmla="*/ 3721646 w 4503046"/>
              <a:gd name="connsiteY10" fmla="*/ 4496612 h 4703680"/>
              <a:gd name="connsiteX11" fmla="*/ 3978821 w 4503046"/>
              <a:gd name="connsiteY11" fmla="*/ 4696637 h 4703680"/>
              <a:gd name="connsiteX12" fmla="*/ 4131221 w 4503046"/>
              <a:gd name="connsiteY12" fmla="*/ 4629962 h 4703680"/>
              <a:gd name="connsiteX13" fmla="*/ 3981019 w 4503046"/>
              <a:gd name="connsiteY13" fmla="*/ 4358762 h 4703680"/>
              <a:gd name="connsiteX14" fmla="*/ 4217993 w 4503046"/>
              <a:gd name="connsiteY14" fmla="*/ 4083373 h 4703680"/>
              <a:gd name="connsiteX15" fmla="*/ 4446279 w 4503046"/>
              <a:gd name="connsiteY15" fmla="*/ 4093631 h 4703680"/>
              <a:gd name="connsiteX16" fmla="*/ 4502801 w 4503046"/>
              <a:gd name="connsiteY16" fmla="*/ 3979331 h 4703680"/>
              <a:gd name="connsiteX17" fmla="*/ 4369346 w 4503046"/>
              <a:gd name="connsiteY17" fmla="*/ 3848912 h 4703680"/>
              <a:gd name="connsiteX18" fmla="*/ 4064546 w 4503046"/>
              <a:gd name="connsiteY18" fmla="*/ 3658412 h 4703680"/>
              <a:gd name="connsiteX19" fmla="*/ 3683546 w 4503046"/>
              <a:gd name="connsiteY19" fmla="*/ 3048812 h 4703680"/>
              <a:gd name="connsiteX20" fmla="*/ 3578771 w 4503046"/>
              <a:gd name="connsiteY20" fmla="*/ 2753537 h 4703680"/>
              <a:gd name="connsiteX21" fmla="*/ 2997746 w 4503046"/>
              <a:gd name="connsiteY21" fmla="*/ 2353487 h 4703680"/>
              <a:gd name="connsiteX22" fmla="*/ 2521496 w 4503046"/>
              <a:gd name="connsiteY22" fmla="*/ 1801037 h 4703680"/>
              <a:gd name="connsiteX23" fmla="*/ 2177864 w 4503046"/>
              <a:gd name="connsiteY23" fmla="*/ 954568 h 4703680"/>
              <a:gd name="connsiteX24" fmla="*/ 2271857 w 4503046"/>
              <a:gd name="connsiteY24" fmla="*/ 243228 h 4703680"/>
              <a:gd name="connsiteX25" fmla="*/ 1689262 w 4503046"/>
              <a:gd name="connsiteY25" fmla="*/ 35353 h 4703680"/>
              <a:gd name="connsiteX26" fmla="*/ 940346 w 4503046"/>
              <a:gd name="connsiteY26" fmla="*/ 10337 h 4703680"/>
              <a:gd name="connsiteX27" fmla="*/ 597446 w 4503046"/>
              <a:gd name="connsiteY27" fmla="*/ 67487 h 4703680"/>
              <a:gd name="connsiteX0" fmla="*/ 597446 w 4503046"/>
              <a:gd name="connsiteY0" fmla="*/ 67487 h 4703680"/>
              <a:gd name="connsiteX1" fmla="*/ 64046 w 4503046"/>
              <a:gd name="connsiteY1" fmla="*/ 362762 h 4703680"/>
              <a:gd name="connsiteX2" fmla="*/ 254546 w 4503046"/>
              <a:gd name="connsiteY2" fmla="*/ 658037 h 4703680"/>
              <a:gd name="connsiteX3" fmla="*/ 302590 w 4503046"/>
              <a:gd name="connsiteY3" fmla="*/ 959802 h 4703680"/>
              <a:gd name="connsiteX4" fmla="*/ 6896 w 4503046"/>
              <a:gd name="connsiteY4" fmla="*/ 1143812 h 4703680"/>
              <a:gd name="connsiteX5" fmla="*/ 149771 w 4503046"/>
              <a:gd name="connsiteY5" fmla="*/ 1915337 h 4703680"/>
              <a:gd name="connsiteX6" fmla="*/ 749846 w 4503046"/>
              <a:gd name="connsiteY6" fmla="*/ 2315387 h 4703680"/>
              <a:gd name="connsiteX7" fmla="*/ 1131579 w 4503046"/>
              <a:gd name="connsiteY7" fmla="*/ 2728311 h 4703680"/>
              <a:gd name="connsiteX8" fmla="*/ 1714488 w 4503046"/>
              <a:gd name="connsiteY8" fmla="*/ 2993127 h 4703680"/>
              <a:gd name="connsiteX9" fmla="*/ 2235746 w 4503046"/>
              <a:gd name="connsiteY9" fmla="*/ 3258362 h 4703680"/>
              <a:gd name="connsiteX10" fmla="*/ 2692946 w 4503046"/>
              <a:gd name="connsiteY10" fmla="*/ 4115612 h 4703680"/>
              <a:gd name="connsiteX11" fmla="*/ 3721646 w 4503046"/>
              <a:gd name="connsiteY11" fmla="*/ 4496612 h 4703680"/>
              <a:gd name="connsiteX12" fmla="*/ 3978821 w 4503046"/>
              <a:gd name="connsiteY12" fmla="*/ 4696637 h 4703680"/>
              <a:gd name="connsiteX13" fmla="*/ 4131221 w 4503046"/>
              <a:gd name="connsiteY13" fmla="*/ 4629962 h 4703680"/>
              <a:gd name="connsiteX14" fmla="*/ 3981019 w 4503046"/>
              <a:gd name="connsiteY14" fmla="*/ 4358762 h 4703680"/>
              <a:gd name="connsiteX15" fmla="*/ 4217993 w 4503046"/>
              <a:gd name="connsiteY15" fmla="*/ 4083373 h 4703680"/>
              <a:gd name="connsiteX16" fmla="*/ 4446279 w 4503046"/>
              <a:gd name="connsiteY16" fmla="*/ 4093631 h 4703680"/>
              <a:gd name="connsiteX17" fmla="*/ 4502801 w 4503046"/>
              <a:gd name="connsiteY17" fmla="*/ 3979331 h 4703680"/>
              <a:gd name="connsiteX18" fmla="*/ 4369346 w 4503046"/>
              <a:gd name="connsiteY18" fmla="*/ 3848912 h 4703680"/>
              <a:gd name="connsiteX19" fmla="*/ 4064546 w 4503046"/>
              <a:gd name="connsiteY19" fmla="*/ 3658412 h 4703680"/>
              <a:gd name="connsiteX20" fmla="*/ 3683546 w 4503046"/>
              <a:gd name="connsiteY20" fmla="*/ 3048812 h 4703680"/>
              <a:gd name="connsiteX21" fmla="*/ 3578771 w 4503046"/>
              <a:gd name="connsiteY21" fmla="*/ 2753537 h 4703680"/>
              <a:gd name="connsiteX22" fmla="*/ 2997746 w 4503046"/>
              <a:gd name="connsiteY22" fmla="*/ 2353487 h 4703680"/>
              <a:gd name="connsiteX23" fmla="*/ 2521496 w 4503046"/>
              <a:gd name="connsiteY23" fmla="*/ 1801037 h 4703680"/>
              <a:gd name="connsiteX24" fmla="*/ 2177864 w 4503046"/>
              <a:gd name="connsiteY24" fmla="*/ 954568 h 4703680"/>
              <a:gd name="connsiteX25" fmla="*/ 2271857 w 4503046"/>
              <a:gd name="connsiteY25" fmla="*/ 243228 h 4703680"/>
              <a:gd name="connsiteX26" fmla="*/ 1689262 w 4503046"/>
              <a:gd name="connsiteY26" fmla="*/ 35353 h 4703680"/>
              <a:gd name="connsiteX27" fmla="*/ 940346 w 4503046"/>
              <a:gd name="connsiteY27" fmla="*/ 10337 h 4703680"/>
              <a:gd name="connsiteX28" fmla="*/ 597446 w 4503046"/>
              <a:gd name="connsiteY28" fmla="*/ 67487 h 47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03046" h="4703680">
                <a:moveTo>
                  <a:pt x="597446" y="67487"/>
                </a:moveTo>
                <a:cubicBezTo>
                  <a:pt x="451396" y="126224"/>
                  <a:pt x="121196" y="264337"/>
                  <a:pt x="64046" y="362762"/>
                </a:cubicBezTo>
                <a:cubicBezTo>
                  <a:pt x="6896" y="461187"/>
                  <a:pt x="214789" y="558530"/>
                  <a:pt x="254546" y="658037"/>
                </a:cubicBezTo>
                <a:cubicBezTo>
                  <a:pt x="294303" y="757544"/>
                  <a:pt x="343865" y="878839"/>
                  <a:pt x="302590" y="959802"/>
                </a:cubicBezTo>
                <a:cubicBezTo>
                  <a:pt x="261315" y="1040765"/>
                  <a:pt x="32366" y="984556"/>
                  <a:pt x="6896" y="1143812"/>
                </a:cubicBezTo>
                <a:cubicBezTo>
                  <a:pt x="-18574" y="1303068"/>
                  <a:pt x="25946" y="1720075"/>
                  <a:pt x="149771" y="1915337"/>
                </a:cubicBezTo>
                <a:cubicBezTo>
                  <a:pt x="273596" y="2110599"/>
                  <a:pt x="586211" y="2179891"/>
                  <a:pt x="749846" y="2315387"/>
                </a:cubicBezTo>
                <a:cubicBezTo>
                  <a:pt x="913481" y="2450883"/>
                  <a:pt x="970805" y="2615354"/>
                  <a:pt x="1131579" y="2728311"/>
                </a:cubicBezTo>
                <a:cubicBezTo>
                  <a:pt x="1292353" y="2841268"/>
                  <a:pt x="1530460" y="2904785"/>
                  <a:pt x="1714488" y="2993127"/>
                </a:cubicBezTo>
                <a:cubicBezTo>
                  <a:pt x="1898516" y="3081469"/>
                  <a:pt x="2072670" y="3071281"/>
                  <a:pt x="2235746" y="3258362"/>
                </a:cubicBezTo>
                <a:cubicBezTo>
                  <a:pt x="2398822" y="3445443"/>
                  <a:pt x="2445296" y="3909237"/>
                  <a:pt x="2692946" y="4115612"/>
                </a:cubicBezTo>
                <a:cubicBezTo>
                  <a:pt x="2940596" y="4321987"/>
                  <a:pt x="3507334" y="4399775"/>
                  <a:pt x="3721646" y="4496612"/>
                </a:cubicBezTo>
                <a:cubicBezTo>
                  <a:pt x="3935958" y="4593449"/>
                  <a:pt x="3910559" y="4674412"/>
                  <a:pt x="3978821" y="4696637"/>
                </a:cubicBezTo>
                <a:cubicBezTo>
                  <a:pt x="4047083" y="4718862"/>
                  <a:pt x="4130855" y="4686274"/>
                  <a:pt x="4131221" y="4629962"/>
                </a:cubicBezTo>
                <a:cubicBezTo>
                  <a:pt x="4131587" y="4573650"/>
                  <a:pt x="3966557" y="4449860"/>
                  <a:pt x="3981019" y="4358762"/>
                </a:cubicBezTo>
                <a:cubicBezTo>
                  <a:pt x="3995481" y="4267664"/>
                  <a:pt x="4140450" y="4127561"/>
                  <a:pt x="4217993" y="4083373"/>
                </a:cubicBezTo>
                <a:cubicBezTo>
                  <a:pt x="4295536" y="4039185"/>
                  <a:pt x="4398811" y="4110971"/>
                  <a:pt x="4446279" y="4093631"/>
                </a:cubicBezTo>
                <a:cubicBezTo>
                  <a:pt x="4493747" y="4076291"/>
                  <a:pt x="4498039" y="4014256"/>
                  <a:pt x="4502801" y="3979331"/>
                </a:cubicBezTo>
                <a:cubicBezTo>
                  <a:pt x="4507564" y="3944406"/>
                  <a:pt x="4442388" y="3902398"/>
                  <a:pt x="4369346" y="3848912"/>
                </a:cubicBezTo>
                <a:cubicBezTo>
                  <a:pt x="4296304" y="3795426"/>
                  <a:pt x="4178846" y="3791762"/>
                  <a:pt x="4064546" y="3658412"/>
                </a:cubicBezTo>
                <a:cubicBezTo>
                  <a:pt x="3950246" y="3525062"/>
                  <a:pt x="3764508" y="3199624"/>
                  <a:pt x="3683546" y="3048812"/>
                </a:cubicBezTo>
                <a:cubicBezTo>
                  <a:pt x="3602584" y="2898000"/>
                  <a:pt x="3693071" y="2869425"/>
                  <a:pt x="3578771" y="2753537"/>
                </a:cubicBezTo>
                <a:cubicBezTo>
                  <a:pt x="3464471" y="2637650"/>
                  <a:pt x="3173958" y="2512237"/>
                  <a:pt x="2997746" y="2353487"/>
                </a:cubicBezTo>
                <a:cubicBezTo>
                  <a:pt x="2821534" y="2194737"/>
                  <a:pt x="2658143" y="2034190"/>
                  <a:pt x="2521496" y="1801037"/>
                </a:cubicBezTo>
                <a:cubicBezTo>
                  <a:pt x="2384849" y="1567884"/>
                  <a:pt x="2219471" y="1214203"/>
                  <a:pt x="2177864" y="954568"/>
                </a:cubicBezTo>
                <a:cubicBezTo>
                  <a:pt x="2136257" y="694933"/>
                  <a:pt x="2375062" y="374659"/>
                  <a:pt x="2271857" y="243228"/>
                </a:cubicBezTo>
                <a:cubicBezTo>
                  <a:pt x="2168652" y="111797"/>
                  <a:pt x="1871824" y="90915"/>
                  <a:pt x="1689262" y="35353"/>
                </a:cubicBezTo>
                <a:cubicBezTo>
                  <a:pt x="1506700" y="-20209"/>
                  <a:pt x="1122315" y="4981"/>
                  <a:pt x="940346" y="10337"/>
                </a:cubicBezTo>
                <a:cubicBezTo>
                  <a:pt x="758377" y="15693"/>
                  <a:pt x="743496" y="8750"/>
                  <a:pt x="597446" y="67487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  <a:effectLst>
            <a:glow rad="50800">
              <a:schemeClr val="accent2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248655" y="4212987"/>
            <a:ext cx="1358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glow rad="127000">
                    <a:prstClr val="white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Вавилон</a:t>
            </a:r>
            <a:endParaRPr lang="ru-RU" sz="1600" b="1" dirty="0">
              <a:effectLst>
                <a:glow rad="127000">
                  <a:prstClr val="white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sp>
        <p:nvSpPr>
          <p:cNvPr id="31" name="Блок-схема: узел 30"/>
          <p:cNvSpPr/>
          <p:nvPr/>
        </p:nvSpPr>
        <p:spPr>
          <a:xfrm>
            <a:off x="6877298" y="4534511"/>
            <a:ext cx="101707" cy="98689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8158852" y="3212824"/>
            <a:ext cx="3418157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Жак де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Морган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(исследовал)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583151" y="4869400"/>
            <a:ext cx="1358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glow rad="127000">
                    <a:prstClr val="white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Сузы</a:t>
            </a:r>
            <a:endParaRPr lang="ru-RU" sz="1600" b="1" dirty="0">
              <a:effectLst>
                <a:glow rad="127000">
                  <a:prstClr val="white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sp>
        <p:nvSpPr>
          <p:cNvPr id="46" name="Блок-схема: узел 45"/>
          <p:cNvSpPr/>
          <p:nvPr/>
        </p:nvSpPr>
        <p:spPr>
          <a:xfrm>
            <a:off x="11262645" y="5238733"/>
            <a:ext cx="101707" cy="98689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www.archeo.it/uploads/media/SPECIALI/2013/RAZZIA/mesopotamiabox/thumbnail/view_12_RVI-26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52" y="759793"/>
            <a:ext cx="3418157" cy="232862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Стрелка вниз 51"/>
          <p:cNvSpPr/>
          <p:nvPr/>
        </p:nvSpPr>
        <p:spPr>
          <a:xfrm rot="18240169">
            <a:off x="9952882" y="4036844"/>
            <a:ext cx="936457" cy="1290380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Picture 6" descr="https://upload.wikimedia.org/wikipedia/commons/6/64/P1050763_Louvre_code_Hammurabi_face_rw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5" b="7633"/>
          <a:stretch/>
        </p:blipFill>
        <p:spPr bwMode="auto">
          <a:xfrm>
            <a:off x="588832" y="744553"/>
            <a:ext cx="3025049" cy="477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8832" y="5642102"/>
            <a:ext cx="3025049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Столб их Суз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92173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/>
      <p:bldP spid="46" grpId="0" animBg="1"/>
      <p:bldP spid="52" grpId="0" animBg="1"/>
      <p:bldP spid="52" grpId="1" animBg="1"/>
      <p:bldP spid="52" grpId="2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s and Settings\Admin\Мои документы\Новое изображение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15880" y="3861048"/>
            <a:ext cx="6912768" cy="2852937"/>
          </a:xfrm>
          <a:noFill/>
        </p:spPr>
      </p:pic>
      <p:sp>
        <p:nvSpPr>
          <p:cNvPr id="5123" name="Содержимое 3"/>
          <p:cNvSpPr>
            <a:spLocks noGrp="1"/>
          </p:cNvSpPr>
          <p:nvPr>
            <p:ph sz="half" idx="2"/>
          </p:nvPr>
        </p:nvSpPr>
        <p:spPr>
          <a:xfrm>
            <a:off x="335360" y="1124744"/>
            <a:ext cx="11570891" cy="9972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dirty="0" smtClean="0"/>
              <a:t>  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Вавилон располагался на равнине с плодородной почвой, дающей богатые урожаи.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4" descr="D:\Documents and Settings\Admin\Мои документы\Новое изображениею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44" y="2348880"/>
            <a:ext cx="6971456" cy="314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551384" y="5877272"/>
            <a:ext cx="27834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Река Евфрат</a:t>
            </a: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8112224" y="3212976"/>
            <a:ext cx="34565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Финиковые пальмы</a:t>
            </a: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  <a:gradFill>
            <a:gsLst>
              <a:gs pos="44000">
                <a:schemeClr val="accent6">
                  <a:lumMod val="20000"/>
                  <a:lumOff val="80000"/>
                </a:schemeClr>
              </a:gs>
              <a:gs pos="91000">
                <a:srgbClr val="F0EBD5"/>
              </a:gs>
              <a:gs pos="100000">
                <a:srgbClr val="D1C39F"/>
              </a:gs>
            </a:gsLst>
            <a:path path="circle">
              <a:fillToRect l="100000" t="100000"/>
            </a:path>
          </a:gra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Какие действия Хаммурапи можно назвать справедливыми, а какие нет?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3392" y="1412776"/>
            <a:ext cx="5386917" cy="6397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Справедливые</a:t>
            </a:r>
            <a:endParaRPr lang="ru-RU" sz="3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350469"/>
          </a:xfrm>
          <a:gradFill>
            <a:gsLst>
              <a:gs pos="44000">
                <a:schemeClr val="accent6">
                  <a:lumMod val="20000"/>
                  <a:lumOff val="80000"/>
                </a:schemeClr>
              </a:gs>
              <a:gs pos="91000">
                <a:srgbClr val="F0EBD5"/>
              </a:gs>
              <a:gs pos="100000">
                <a:srgbClr val="D1C39F"/>
              </a:gs>
            </a:gsLst>
            <a:path path="circle">
              <a:fillToRect l="100000" t="100000"/>
            </a:path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Привел в порядок каналы и дороги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Расчистил русло Евфрата, чтобы избежать наводнений</a:t>
            </a:r>
          </a:p>
          <a:p>
            <a:pPr>
              <a:defRPr/>
            </a:pPr>
            <a:r>
              <a:rPr lang="be-BY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Построил хорошие дороги</a:t>
            </a:r>
          </a:p>
          <a:p>
            <a:pPr>
              <a:defRPr/>
            </a:pPr>
            <a:r>
              <a:rPr lang="be-BY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Укрепил торговые связи с другими странами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Издал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законы,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обязательные для всех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192012" y="1412776"/>
            <a:ext cx="5389033" cy="6397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Несправедливые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6240016" y="2564904"/>
            <a:ext cx="5389033" cy="1944216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Подчинил себе всех жителей</a:t>
            </a:r>
          </a:p>
          <a:p>
            <a:pPr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Был очень жестоким</a:t>
            </a:r>
          </a:p>
          <a:p>
            <a:pPr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2" cstate="print"/>
          <a:srcRect l="1295" t="4785" b="1157"/>
          <a:stretch>
            <a:fillRect/>
          </a:stretch>
        </p:blipFill>
        <p:spPr bwMode="auto">
          <a:xfrm>
            <a:off x="6023992" y="4725144"/>
            <a:ext cx="5739706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68008" y="1052736"/>
            <a:ext cx="5389033" cy="417646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Говорит владыка Вавилона: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«Я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начертал мои драгоценные слова на камне, чтобы сильный не притеснял слабого! Я дал сиять справедливости в стране!».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ЗАКОНЫ ЦАРЯ ХАММУРАПИ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" name="Содержимое 6" descr="https://ds04.infourok.ru/uploads/ex/100c/0011ea5b-97ea60c5/640/img12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5467" t="5467" r="7058" b="30749"/>
          <a:stretch>
            <a:fillRect/>
          </a:stretch>
        </p:blipFill>
        <p:spPr bwMode="auto">
          <a:xfrm>
            <a:off x="479376" y="1052736"/>
            <a:ext cx="54726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39416" y="5733256"/>
            <a:ext cx="11010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Подумайте. 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Почему 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Хаммурапи говорит о справедливости?</a:t>
            </a:r>
            <a:endParaRPr lang="ru-RU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335360" y="1124744"/>
            <a:ext cx="11665296" cy="95410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XVIII веке до н.э. почти всё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Двуречье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было объединено царём Хаммурапи, основателем Вавилонского царства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335360" y="2276872"/>
            <a:ext cx="11665296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Хаммурапи в своей державе провёл ряд важнейших реформ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263352" y="2996952"/>
            <a:ext cx="11809312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/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Законы Хаммурапи – правила, обязательные для всех жителей       </a:t>
            </a:r>
            <a:endParaRPr lang="ru-RU" sz="4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5360" y="4005064"/>
            <a:ext cx="11665296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Наличие писаных законов – важнейший признак государства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07368" y="4725144"/>
            <a:ext cx="11521280" cy="95410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Законы Хаммурапи регулируют все стороны общественной жизни, защищают права собственности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07368" y="5877272"/>
            <a:ext cx="11521280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Общество делилось на слои населения: свободных и рабов</a:t>
            </a:r>
          </a:p>
        </p:txBody>
      </p:sp>
    </p:spTree>
    <p:extLst>
      <p:ext uri="{BB962C8B-B14F-4D97-AF65-F5344CB8AC3E}">
        <p14:creationId xmlns:p14="http://schemas.microsoft.com/office/powerpoint/2010/main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9" grpId="0" animBg="1" autoUpdateAnimBg="0"/>
      <p:bldP spid="10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94" y="33728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551384" y="3717032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§12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49 – 50.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511824" y="4365104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Составьте хронологию о правлении Хаммурапи.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544272" y="3501008"/>
            <a:ext cx="3312368" cy="13148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задание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№1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стр. 52.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18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47929" y="206084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556792"/>
            <a:ext cx="11521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736" y="1484784"/>
            <a:ext cx="12241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56" y="836712"/>
            <a:ext cx="11644829" cy="66160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Экономика Древнего Вавилона. 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344" y="1412776"/>
            <a:ext cx="7056784" cy="52629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Вавилонское царство – аграрное государство. Экономика базировалась на сельском хозяйстве и торговле.</a:t>
            </a: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Плодородные почвы и хорошо организованная сеть ирригационных каналов → развитое земледелие.</a:t>
            </a: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Много пастбищ → развитое скотоводство (сосредоточено в руках богачей).</a:t>
            </a:r>
            <a:endParaRPr lang="ru-RU" b="1" dirty="0" smtClean="0"/>
          </a:p>
        </p:txBody>
      </p:sp>
      <p:pic>
        <p:nvPicPr>
          <p:cNvPr id="1026" name="Picture 2" descr="https://lh3.googleusercontent.com/Q-0uqdvPQZbAPj_Y5NqkX_XR7dSgR_vlOpNnWGdOY235=w1259-h1239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0342" y="1556792"/>
            <a:ext cx="467031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92696"/>
            <a:ext cx="10515600" cy="60731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Торговля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s://content.foto.my.mail.ru/mail/m-vezhlivceva/_blogs/i-3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120" y="2390684"/>
            <a:ext cx="4797815" cy="429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63352" y="2204864"/>
            <a:ext cx="6767697" cy="44935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Внешняя </a:t>
            </a:r>
            <a:r>
              <a:rPr lang="ru-RU" sz="2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торговля: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вывозили хлеб, масло и финики, ввозили металлы, медь, серебро.</a:t>
            </a:r>
          </a:p>
          <a:p>
            <a:endParaRPr lang="ru-RU" sz="2600" dirty="0" smtClean="0"/>
          </a:p>
          <a:p>
            <a:r>
              <a:rPr lang="ru-RU" sz="2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Внутренняя </a:t>
            </a:r>
            <a:r>
              <a:rPr lang="ru-RU" sz="2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торговля: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между городами торговали деревом, кирпичом, металлами.</a:t>
            </a:r>
          </a:p>
          <a:p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  Крупная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торговля была сосредоточена в руках богачей – «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тамкаров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», которые контролировались чиновниками.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3352" y="1268760"/>
            <a:ext cx="116668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Выгодное географическое положение → развитые торговые связи с Ассирией, Эламом,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Финикией.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C:\Users\User\AppData\Local\Temp\SNAGHTML49f1401f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t="3801" b="49805"/>
          <a:stretch/>
        </p:blipFill>
        <p:spPr bwMode="auto">
          <a:xfrm>
            <a:off x="-564240" y="-692235"/>
            <a:ext cx="13004800" cy="755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4076135" y="791571"/>
            <a:ext cx="5366597" cy="5673479"/>
          </a:xfrm>
          <a:custGeom>
            <a:avLst/>
            <a:gdLst>
              <a:gd name="connsiteX0" fmla="*/ 594655 w 4386091"/>
              <a:gd name="connsiteY0" fmla="*/ 76927 h 4713212"/>
              <a:gd name="connsiteX1" fmla="*/ 61255 w 4386091"/>
              <a:gd name="connsiteY1" fmla="*/ 372202 h 4713212"/>
              <a:gd name="connsiteX2" fmla="*/ 251755 w 4386091"/>
              <a:gd name="connsiteY2" fmla="*/ 667477 h 4713212"/>
              <a:gd name="connsiteX3" fmla="*/ 4105 w 4386091"/>
              <a:gd name="connsiteY3" fmla="*/ 1153252 h 4713212"/>
              <a:gd name="connsiteX4" fmla="*/ 146980 w 4386091"/>
              <a:gd name="connsiteY4" fmla="*/ 1924777 h 4713212"/>
              <a:gd name="connsiteX5" fmla="*/ 747055 w 4386091"/>
              <a:gd name="connsiteY5" fmla="*/ 2324827 h 4713212"/>
              <a:gd name="connsiteX6" fmla="*/ 1661455 w 4386091"/>
              <a:gd name="connsiteY6" fmla="*/ 3248752 h 4713212"/>
              <a:gd name="connsiteX7" fmla="*/ 2232955 w 4386091"/>
              <a:gd name="connsiteY7" fmla="*/ 3267802 h 4713212"/>
              <a:gd name="connsiteX8" fmla="*/ 2690155 w 4386091"/>
              <a:gd name="connsiteY8" fmla="*/ 4125052 h 4713212"/>
              <a:gd name="connsiteX9" fmla="*/ 3718855 w 4386091"/>
              <a:gd name="connsiteY9" fmla="*/ 4506052 h 4713212"/>
              <a:gd name="connsiteX10" fmla="*/ 3976030 w 4386091"/>
              <a:gd name="connsiteY10" fmla="*/ 4706077 h 4713212"/>
              <a:gd name="connsiteX11" fmla="*/ 4128430 w 4386091"/>
              <a:gd name="connsiteY11" fmla="*/ 4639402 h 4713212"/>
              <a:gd name="connsiteX12" fmla="*/ 4118905 w 4386091"/>
              <a:gd name="connsiteY12" fmla="*/ 4363177 h 4713212"/>
              <a:gd name="connsiteX13" fmla="*/ 4195105 w 4386091"/>
              <a:gd name="connsiteY13" fmla="*/ 4163152 h 4713212"/>
              <a:gd name="connsiteX14" fmla="*/ 4337980 w 4386091"/>
              <a:gd name="connsiteY14" fmla="*/ 4067902 h 4713212"/>
              <a:gd name="connsiteX15" fmla="*/ 4366555 w 4386091"/>
              <a:gd name="connsiteY15" fmla="*/ 3858352 h 4713212"/>
              <a:gd name="connsiteX16" fmla="*/ 4061755 w 4386091"/>
              <a:gd name="connsiteY16" fmla="*/ 3667852 h 4713212"/>
              <a:gd name="connsiteX17" fmla="*/ 3680755 w 4386091"/>
              <a:gd name="connsiteY17" fmla="*/ 3058252 h 4713212"/>
              <a:gd name="connsiteX18" fmla="*/ 3575980 w 4386091"/>
              <a:gd name="connsiteY18" fmla="*/ 2762977 h 4713212"/>
              <a:gd name="connsiteX19" fmla="*/ 2994955 w 4386091"/>
              <a:gd name="connsiteY19" fmla="*/ 2362927 h 4713212"/>
              <a:gd name="connsiteX20" fmla="*/ 2518705 w 4386091"/>
              <a:gd name="connsiteY20" fmla="*/ 1810477 h 4713212"/>
              <a:gd name="connsiteX21" fmla="*/ 2280580 w 4386091"/>
              <a:gd name="connsiteY21" fmla="*/ 848452 h 4713212"/>
              <a:gd name="connsiteX22" fmla="*/ 2032930 w 4386091"/>
              <a:gd name="connsiteY22" fmla="*/ 353152 h 4713212"/>
              <a:gd name="connsiteX23" fmla="*/ 937555 w 4386091"/>
              <a:gd name="connsiteY23" fmla="*/ 19777 h 4713212"/>
              <a:gd name="connsiteX24" fmla="*/ 594655 w 4386091"/>
              <a:gd name="connsiteY24" fmla="*/ 76927 h 4713212"/>
              <a:gd name="connsiteX0" fmla="*/ 594655 w 4386091"/>
              <a:gd name="connsiteY0" fmla="*/ 76927 h 4713120"/>
              <a:gd name="connsiteX1" fmla="*/ 61255 w 4386091"/>
              <a:gd name="connsiteY1" fmla="*/ 372202 h 4713120"/>
              <a:gd name="connsiteX2" fmla="*/ 251755 w 4386091"/>
              <a:gd name="connsiteY2" fmla="*/ 667477 h 4713120"/>
              <a:gd name="connsiteX3" fmla="*/ 4105 w 4386091"/>
              <a:gd name="connsiteY3" fmla="*/ 1153252 h 4713120"/>
              <a:gd name="connsiteX4" fmla="*/ 146980 w 4386091"/>
              <a:gd name="connsiteY4" fmla="*/ 1924777 h 4713120"/>
              <a:gd name="connsiteX5" fmla="*/ 747055 w 4386091"/>
              <a:gd name="connsiteY5" fmla="*/ 2324827 h 4713120"/>
              <a:gd name="connsiteX6" fmla="*/ 1661455 w 4386091"/>
              <a:gd name="connsiteY6" fmla="*/ 3248752 h 4713120"/>
              <a:gd name="connsiteX7" fmla="*/ 2232955 w 4386091"/>
              <a:gd name="connsiteY7" fmla="*/ 3267802 h 4713120"/>
              <a:gd name="connsiteX8" fmla="*/ 2690155 w 4386091"/>
              <a:gd name="connsiteY8" fmla="*/ 4125052 h 4713120"/>
              <a:gd name="connsiteX9" fmla="*/ 3718855 w 4386091"/>
              <a:gd name="connsiteY9" fmla="*/ 4506052 h 4713120"/>
              <a:gd name="connsiteX10" fmla="*/ 3976030 w 4386091"/>
              <a:gd name="connsiteY10" fmla="*/ 4706077 h 4713120"/>
              <a:gd name="connsiteX11" fmla="*/ 4128430 w 4386091"/>
              <a:gd name="connsiteY11" fmla="*/ 4639402 h 4713120"/>
              <a:gd name="connsiteX12" fmla="*/ 3978228 w 4386091"/>
              <a:gd name="connsiteY12" fmla="*/ 4368202 h 4713120"/>
              <a:gd name="connsiteX13" fmla="*/ 4195105 w 4386091"/>
              <a:gd name="connsiteY13" fmla="*/ 4163152 h 4713120"/>
              <a:gd name="connsiteX14" fmla="*/ 4337980 w 4386091"/>
              <a:gd name="connsiteY14" fmla="*/ 4067902 h 4713120"/>
              <a:gd name="connsiteX15" fmla="*/ 4366555 w 4386091"/>
              <a:gd name="connsiteY15" fmla="*/ 3858352 h 4713120"/>
              <a:gd name="connsiteX16" fmla="*/ 4061755 w 4386091"/>
              <a:gd name="connsiteY16" fmla="*/ 3667852 h 4713120"/>
              <a:gd name="connsiteX17" fmla="*/ 3680755 w 4386091"/>
              <a:gd name="connsiteY17" fmla="*/ 3058252 h 4713120"/>
              <a:gd name="connsiteX18" fmla="*/ 3575980 w 4386091"/>
              <a:gd name="connsiteY18" fmla="*/ 2762977 h 4713120"/>
              <a:gd name="connsiteX19" fmla="*/ 2994955 w 4386091"/>
              <a:gd name="connsiteY19" fmla="*/ 2362927 h 4713120"/>
              <a:gd name="connsiteX20" fmla="*/ 2518705 w 4386091"/>
              <a:gd name="connsiteY20" fmla="*/ 1810477 h 4713120"/>
              <a:gd name="connsiteX21" fmla="*/ 2280580 w 4386091"/>
              <a:gd name="connsiteY21" fmla="*/ 848452 h 4713120"/>
              <a:gd name="connsiteX22" fmla="*/ 2032930 w 4386091"/>
              <a:gd name="connsiteY22" fmla="*/ 353152 h 4713120"/>
              <a:gd name="connsiteX23" fmla="*/ 937555 w 4386091"/>
              <a:gd name="connsiteY23" fmla="*/ 19777 h 4713120"/>
              <a:gd name="connsiteX24" fmla="*/ 594655 w 4386091"/>
              <a:gd name="connsiteY24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195105 w 4500255"/>
              <a:gd name="connsiteY13" fmla="*/ 4163152 h 4713120"/>
              <a:gd name="connsiteX14" fmla="*/ 4337980 w 4500255"/>
              <a:gd name="connsiteY14" fmla="*/ 4067902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280580 w 4500255"/>
              <a:gd name="connsiteY22" fmla="*/ 848452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195105 w 4500255"/>
              <a:gd name="connsiteY13" fmla="*/ 4163152 h 4713120"/>
              <a:gd name="connsiteX14" fmla="*/ 4443488 w 4500255"/>
              <a:gd name="connsiteY14" fmla="*/ 4103071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280580 w 4500255"/>
              <a:gd name="connsiteY22" fmla="*/ 848452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215202 w 4500255"/>
              <a:gd name="connsiteY13" fmla="*/ 4092813 h 4713120"/>
              <a:gd name="connsiteX14" fmla="*/ 4443488 w 4500255"/>
              <a:gd name="connsiteY14" fmla="*/ 4103071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280580 w 4500255"/>
              <a:gd name="connsiteY22" fmla="*/ 848452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76927 h 4713120"/>
              <a:gd name="connsiteX1" fmla="*/ 61255 w 4500255"/>
              <a:gd name="connsiteY1" fmla="*/ 372202 h 4713120"/>
              <a:gd name="connsiteX2" fmla="*/ 251755 w 4500255"/>
              <a:gd name="connsiteY2" fmla="*/ 667477 h 4713120"/>
              <a:gd name="connsiteX3" fmla="*/ 4105 w 4500255"/>
              <a:gd name="connsiteY3" fmla="*/ 1153252 h 4713120"/>
              <a:gd name="connsiteX4" fmla="*/ 146980 w 4500255"/>
              <a:gd name="connsiteY4" fmla="*/ 1924777 h 4713120"/>
              <a:gd name="connsiteX5" fmla="*/ 747055 w 4500255"/>
              <a:gd name="connsiteY5" fmla="*/ 2324827 h 4713120"/>
              <a:gd name="connsiteX6" fmla="*/ 1661455 w 4500255"/>
              <a:gd name="connsiteY6" fmla="*/ 3248752 h 4713120"/>
              <a:gd name="connsiteX7" fmla="*/ 2232955 w 4500255"/>
              <a:gd name="connsiteY7" fmla="*/ 3267802 h 4713120"/>
              <a:gd name="connsiteX8" fmla="*/ 2690155 w 4500255"/>
              <a:gd name="connsiteY8" fmla="*/ 4125052 h 4713120"/>
              <a:gd name="connsiteX9" fmla="*/ 3718855 w 4500255"/>
              <a:gd name="connsiteY9" fmla="*/ 4506052 h 4713120"/>
              <a:gd name="connsiteX10" fmla="*/ 3976030 w 4500255"/>
              <a:gd name="connsiteY10" fmla="*/ 4706077 h 4713120"/>
              <a:gd name="connsiteX11" fmla="*/ 4128430 w 4500255"/>
              <a:gd name="connsiteY11" fmla="*/ 4639402 h 4713120"/>
              <a:gd name="connsiteX12" fmla="*/ 3978228 w 4500255"/>
              <a:gd name="connsiteY12" fmla="*/ 4368202 h 4713120"/>
              <a:gd name="connsiteX13" fmla="*/ 4215202 w 4500255"/>
              <a:gd name="connsiteY13" fmla="*/ 4092813 h 4713120"/>
              <a:gd name="connsiteX14" fmla="*/ 4443488 w 4500255"/>
              <a:gd name="connsiteY14" fmla="*/ 4103071 h 4713120"/>
              <a:gd name="connsiteX15" fmla="*/ 4500010 w 4500255"/>
              <a:gd name="connsiteY15" fmla="*/ 3988771 h 4713120"/>
              <a:gd name="connsiteX16" fmla="*/ 4366555 w 4500255"/>
              <a:gd name="connsiteY16" fmla="*/ 3858352 h 4713120"/>
              <a:gd name="connsiteX17" fmla="*/ 4061755 w 4500255"/>
              <a:gd name="connsiteY17" fmla="*/ 3667852 h 4713120"/>
              <a:gd name="connsiteX18" fmla="*/ 3680755 w 4500255"/>
              <a:gd name="connsiteY18" fmla="*/ 3058252 h 4713120"/>
              <a:gd name="connsiteX19" fmla="*/ 3575980 w 4500255"/>
              <a:gd name="connsiteY19" fmla="*/ 2762977 h 4713120"/>
              <a:gd name="connsiteX20" fmla="*/ 2994955 w 4500255"/>
              <a:gd name="connsiteY20" fmla="*/ 2362927 h 4713120"/>
              <a:gd name="connsiteX21" fmla="*/ 2518705 w 4500255"/>
              <a:gd name="connsiteY21" fmla="*/ 1810477 h 4713120"/>
              <a:gd name="connsiteX22" fmla="*/ 2175073 w 4500255"/>
              <a:gd name="connsiteY22" fmla="*/ 964008 h 4713120"/>
              <a:gd name="connsiteX23" fmla="*/ 2032930 w 4500255"/>
              <a:gd name="connsiteY23" fmla="*/ 353152 h 4713120"/>
              <a:gd name="connsiteX24" fmla="*/ 937555 w 4500255"/>
              <a:gd name="connsiteY24" fmla="*/ 19777 h 4713120"/>
              <a:gd name="connsiteX25" fmla="*/ 594655 w 4500255"/>
              <a:gd name="connsiteY25" fmla="*/ 76927 h 4713120"/>
              <a:gd name="connsiteX0" fmla="*/ 594655 w 4500255"/>
              <a:gd name="connsiteY0" fmla="*/ 67487 h 4703680"/>
              <a:gd name="connsiteX1" fmla="*/ 61255 w 4500255"/>
              <a:gd name="connsiteY1" fmla="*/ 362762 h 4703680"/>
              <a:gd name="connsiteX2" fmla="*/ 251755 w 4500255"/>
              <a:gd name="connsiteY2" fmla="*/ 658037 h 4703680"/>
              <a:gd name="connsiteX3" fmla="*/ 4105 w 4500255"/>
              <a:gd name="connsiteY3" fmla="*/ 1143812 h 4703680"/>
              <a:gd name="connsiteX4" fmla="*/ 146980 w 4500255"/>
              <a:gd name="connsiteY4" fmla="*/ 1915337 h 4703680"/>
              <a:gd name="connsiteX5" fmla="*/ 747055 w 4500255"/>
              <a:gd name="connsiteY5" fmla="*/ 2315387 h 4703680"/>
              <a:gd name="connsiteX6" fmla="*/ 1661455 w 4500255"/>
              <a:gd name="connsiteY6" fmla="*/ 3239312 h 4703680"/>
              <a:gd name="connsiteX7" fmla="*/ 2232955 w 4500255"/>
              <a:gd name="connsiteY7" fmla="*/ 3258362 h 4703680"/>
              <a:gd name="connsiteX8" fmla="*/ 2690155 w 4500255"/>
              <a:gd name="connsiteY8" fmla="*/ 4115612 h 4703680"/>
              <a:gd name="connsiteX9" fmla="*/ 3718855 w 4500255"/>
              <a:gd name="connsiteY9" fmla="*/ 4496612 h 4703680"/>
              <a:gd name="connsiteX10" fmla="*/ 3976030 w 4500255"/>
              <a:gd name="connsiteY10" fmla="*/ 4696637 h 4703680"/>
              <a:gd name="connsiteX11" fmla="*/ 4128430 w 4500255"/>
              <a:gd name="connsiteY11" fmla="*/ 4629962 h 4703680"/>
              <a:gd name="connsiteX12" fmla="*/ 3978228 w 4500255"/>
              <a:gd name="connsiteY12" fmla="*/ 4358762 h 4703680"/>
              <a:gd name="connsiteX13" fmla="*/ 4215202 w 4500255"/>
              <a:gd name="connsiteY13" fmla="*/ 4083373 h 4703680"/>
              <a:gd name="connsiteX14" fmla="*/ 4443488 w 4500255"/>
              <a:gd name="connsiteY14" fmla="*/ 4093631 h 4703680"/>
              <a:gd name="connsiteX15" fmla="*/ 4500010 w 4500255"/>
              <a:gd name="connsiteY15" fmla="*/ 3979331 h 4703680"/>
              <a:gd name="connsiteX16" fmla="*/ 4366555 w 4500255"/>
              <a:gd name="connsiteY16" fmla="*/ 3848912 h 4703680"/>
              <a:gd name="connsiteX17" fmla="*/ 4061755 w 4500255"/>
              <a:gd name="connsiteY17" fmla="*/ 3658412 h 4703680"/>
              <a:gd name="connsiteX18" fmla="*/ 3680755 w 4500255"/>
              <a:gd name="connsiteY18" fmla="*/ 3048812 h 4703680"/>
              <a:gd name="connsiteX19" fmla="*/ 3575980 w 4500255"/>
              <a:gd name="connsiteY19" fmla="*/ 2753537 h 4703680"/>
              <a:gd name="connsiteX20" fmla="*/ 2994955 w 4500255"/>
              <a:gd name="connsiteY20" fmla="*/ 2353487 h 4703680"/>
              <a:gd name="connsiteX21" fmla="*/ 2518705 w 4500255"/>
              <a:gd name="connsiteY21" fmla="*/ 1801037 h 4703680"/>
              <a:gd name="connsiteX22" fmla="*/ 2175073 w 4500255"/>
              <a:gd name="connsiteY22" fmla="*/ 954568 h 4703680"/>
              <a:gd name="connsiteX23" fmla="*/ 2032930 w 4500255"/>
              <a:gd name="connsiteY23" fmla="*/ 343712 h 4703680"/>
              <a:gd name="connsiteX24" fmla="*/ 1686471 w 4500255"/>
              <a:gd name="connsiteY24" fmla="*/ 35353 h 4703680"/>
              <a:gd name="connsiteX25" fmla="*/ 937555 w 4500255"/>
              <a:gd name="connsiteY25" fmla="*/ 10337 h 4703680"/>
              <a:gd name="connsiteX26" fmla="*/ 594655 w 4500255"/>
              <a:gd name="connsiteY26" fmla="*/ 67487 h 4703680"/>
              <a:gd name="connsiteX0" fmla="*/ 594655 w 4500255"/>
              <a:gd name="connsiteY0" fmla="*/ 67487 h 4703680"/>
              <a:gd name="connsiteX1" fmla="*/ 61255 w 4500255"/>
              <a:gd name="connsiteY1" fmla="*/ 362762 h 4703680"/>
              <a:gd name="connsiteX2" fmla="*/ 251755 w 4500255"/>
              <a:gd name="connsiteY2" fmla="*/ 658037 h 4703680"/>
              <a:gd name="connsiteX3" fmla="*/ 4105 w 4500255"/>
              <a:gd name="connsiteY3" fmla="*/ 1143812 h 4703680"/>
              <a:gd name="connsiteX4" fmla="*/ 146980 w 4500255"/>
              <a:gd name="connsiteY4" fmla="*/ 1915337 h 4703680"/>
              <a:gd name="connsiteX5" fmla="*/ 747055 w 4500255"/>
              <a:gd name="connsiteY5" fmla="*/ 2315387 h 4703680"/>
              <a:gd name="connsiteX6" fmla="*/ 1661455 w 4500255"/>
              <a:gd name="connsiteY6" fmla="*/ 3239312 h 4703680"/>
              <a:gd name="connsiteX7" fmla="*/ 2232955 w 4500255"/>
              <a:gd name="connsiteY7" fmla="*/ 3258362 h 4703680"/>
              <a:gd name="connsiteX8" fmla="*/ 2690155 w 4500255"/>
              <a:gd name="connsiteY8" fmla="*/ 4115612 h 4703680"/>
              <a:gd name="connsiteX9" fmla="*/ 3718855 w 4500255"/>
              <a:gd name="connsiteY9" fmla="*/ 4496612 h 4703680"/>
              <a:gd name="connsiteX10" fmla="*/ 3976030 w 4500255"/>
              <a:gd name="connsiteY10" fmla="*/ 4696637 h 4703680"/>
              <a:gd name="connsiteX11" fmla="*/ 4128430 w 4500255"/>
              <a:gd name="connsiteY11" fmla="*/ 4629962 h 4703680"/>
              <a:gd name="connsiteX12" fmla="*/ 3978228 w 4500255"/>
              <a:gd name="connsiteY12" fmla="*/ 4358762 h 4703680"/>
              <a:gd name="connsiteX13" fmla="*/ 4215202 w 4500255"/>
              <a:gd name="connsiteY13" fmla="*/ 4083373 h 4703680"/>
              <a:gd name="connsiteX14" fmla="*/ 4443488 w 4500255"/>
              <a:gd name="connsiteY14" fmla="*/ 4093631 h 4703680"/>
              <a:gd name="connsiteX15" fmla="*/ 4500010 w 4500255"/>
              <a:gd name="connsiteY15" fmla="*/ 3979331 h 4703680"/>
              <a:gd name="connsiteX16" fmla="*/ 4366555 w 4500255"/>
              <a:gd name="connsiteY16" fmla="*/ 3848912 h 4703680"/>
              <a:gd name="connsiteX17" fmla="*/ 4061755 w 4500255"/>
              <a:gd name="connsiteY17" fmla="*/ 3658412 h 4703680"/>
              <a:gd name="connsiteX18" fmla="*/ 3680755 w 4500255"/>
              <a:gd name="connsiteY18" fmla="*/ 3048812 h 4703680"/>
              <a:gd name="connsiteX19" fmla="*/ 3575980 w 4500255"/>
              <a:gd name="connsiteY19" fmla="*/ 2753537 h 4703680"/>
              <a:gd name="connsiteX20" fmla="*/ 2994955 w 4500255"/>
              <a:gd name="connsiteY20" fmla="*/ 2353487 h 4703680"/>
              <a:gd name="connsiteX21" fmla="*/ 2518705 w 4500255"/>
              <a:gd name="connsiteY21" fmla="*/ 1801037 h 4703680"/>
              <a:gd name="connsiteX22" fmla="*/ 2175073 w 4500255"/>
              <a:gd name="connsiteY22" fmla="*/ 954568 h 4703680"/>
              <a:gd name="connsiteX23" fmla="*/ 2269066 w 4500255"/>
              <a:gd name="connsiteY23" fmla="*/ 243228 h 4703680"/>
              <a:gd name="connsiteX24" fmla="*/ 1686471 w 4500255"/>
              <a:gd name="connsiteY24" fmla="*/ 35353 h 4703680"/>
              <a:gd name="connsiteX25" fmla="*/ 937555 w 4500255"/>
              <a:gd name="connsiteY25" fmla="*/ 10337 h 4703680"/>
              <a:gd name="connsiteX26" fmla="*/ 594655 w 4500255"/>
              <a:gd name="connsiteY26" fmla="*/ 67487 h 4703680"/>
              <a:gd name="connsiteX0" fmla="*/ 597446 w 4503046"/>
              <a:gd name="connsiteY0" fmla="*/ 67487 h 4703680"/>
              <a:gd name="connsiteX1" fmla="*/ 64046 w 4503046"/>
              <a:gd name="connsiteY1" fmla="*/ 362762 h 4703680"/>
              <a:gd name="connsiteX2" fmla="*/ 254546 w 4503046"/>
              <a:gd name="connsiteY2" fmla="*/ 658037 h 4703680"/>
              <a:gd name="connsiteX3" fmla="*/ 302590 w 4503046"/>
              <a:gd name="connsiteY3" fmla="*/ 959802 h 4703680"/>
              <a:gd name="connsiteX4" fmla="*/ 6896 w 4503046"/>
              <a:gd name="connsiteY4" fmla="*/ 1143812 h 4703680"/>
              <a:gd name="connsiteX5" fmla="*/ 149771 w 4503046"/>
              <a:gd name="connsiteY5" fmla="*/ 1915337 h 4703680"/>
              <a:gd name="connsiteX6" fmla="*/ 749846 w 4503046"/>
              <a:gd name="connsiteY6" fmla="*/ 2315387 h 4703680"/>
              <a:gd name="connsiteX7" fmla="*/ 1664246 w 4503046"/>
              <a:gd name="connsiteY7" fmla="*/ 3239312 h 4703680"/>
              <a:gd name="connsiteX8" fmla="*/ 2235746 w 4503046"/>
              <a:gd name="connsiteY8" fmla="*/ 3258362 h 4703680"/>
              <a:gd name="connsiteX9" fmla="*/ 2692946 w 4503046"/>
              <a:gd name="connsiteY9" fmla="*/ 4115612 h 4703680"/>
              <a:gd name="connsiteX10" fmla="*/ 3721646 w 4503046"/>
              <a:gd name="connsiteY10" fmla="*/ 4496612 h 4703680"/>
              <a:gd name="connsiteX11" fmla="*/ 3978821 w 4503046"/>
              <a:gd name="connsiteY11" fmla="*/ 4696637 h 4703680"/>
              <a:gd name="connsiteX12" fmla="*/ 4131221 w 4503046"/>
              <a:gd name="connsiteY12" fmla="*/ 4629962 h 4703680"/>
              <a:gd name="connsiteX13" fmla="*/ 3981019 w 4503046"/>
              <a:gd name="connsiteY13" fmla="*/ 4358762 h 4703680"/>
              <a:gd name="connsiteX14" fmla="*/ 4217993 w 4503046"/>
              <a:gd name="connsiteY14" fmla="*/ 4083373 h 4703680"/>
              <a:gd name="connsiteX15" fmla="*/ 4446279 w 4503046"/>
              <a:gd name="connsiteY15" fmla="*/ 4093631 h 4703680"/>
              <a:gd name="connsiteX16" fmla="*/ 4502801 w 4503046"/>
              <a:gd name="connsiteY16" fmla="*/ 3979331 h 4703680"/>
              <a:gd name="connsiteX17" fmla="*/ 4369346 w 4503046"/>
              <a:gd name="connsiteY17" fmla="*/ 3848912 h 4703680"/>
              <a:gd name="connsiteX18" fmla="*/ 4064546 w 4503046"/>
              <a:gd name="connsiteY18" fmla="*/ 3658412 h 4703680"/>
              <a:gd name="connsiteX19" fmla="*/ 3683546 w 4503046"/>
              <a:gd name="connsiteY19" fmla="*/ 3048812 h 4703680"/>
              <a:gd name="connsiteX20" fmla="*/ 3578771 w 4503046"/>
              <a:gd name="connsiteY20" fmla="*/ 2753537 h 4703680"/>
              <a:gd name="connsiteX21" fmla="*/ 2997746 w 4503046"/>
              <a:gd name="connsiteY21" fmla="*/ 2353487 h 4703680"/>
              <a:gd name="connsiteX22" fmla="*/ 2521496 w 4503046"/>
              <a:gd name="connsiteY22" fmla="*/ 1801037 h 4703680"/>
              <a:gd name="connsiteX23" fmla="*/ 2177864 w 4503046"/>
              <a:gd name="connsiteY23" fmla="*/ 954568 h 4703680"/>
              <a:gd name="connsiteX24" fmla="*/ 2271857 w 4503046"/>
              <a:gd name="connsiteY24" fmla="*/ 243228 h 4703680"/>
              <a:gd name="connsiteX25" fmla="*/ 1689262 w 4503046"/>
              <a:gd name="connsiteY25" fmla="*/ 35353 h 4703680"/>
              <a:gd name="connsiteX26" fmla="*/ 940346 w 4503046"/>
              <a:gd name="connsiteY26" fmla="*/ 10337 h 4703680"/>
              <a:gd name="connsiteX27" fmla="*/ 597446 w 4503046"/>
              <a:gd name="connsiteY27" fmla="*/ 67487 h 4703680"/>
              <a:gd name="connsiteX0" fmla="*/ 597446 w 4503046"/>
              <a:gd name="connsiteY0" fmla="*/ 67487 h 4703680"/>
              <a:gd name="connsiteX1" fmla="*/ 64046 w 4503046"/>
              <a:gd name="connsiteY1" fmla="*/ 362762 h 4703680"/>
              <a:gd name="connsiteX2" fmla="*/ 254546 w 4503046"/>
              <a:gd name="connsiteY2" fmla="*/ 658037 h 4703680"/>
              <a:gd name="connsiteX3" fmla="*/ 302590 w 4503046"/>
              <a:gd name="connsiteY3" fmla="*/ 959802 h 4703680"/>
              <a:gd name="connsiteX4" fmla="*/ 6896 w 4503046"/>
              <a:gd name="connsiteY4" fmla="*/ 1143812 h 4703680"/>
              <a:gd name="connsiteX5" fmla="*/ 149771 w 4503046"/>
              <a:gd name="connsiteY5" fmla="*/ 1915337 h 4703680"/>
              <a:gd name="connsiteX6" fmla="*/ 749846 w 4503046"/>
              <a:gd name="connsiteY6" fmla="*/ 2315387 h 4703680"/>
              <a:gd name="connsiteX7" fmla="*/ 1714488 w 4503046"/>
              <a:gd name="connsiteY7" fmla="*/ 2993127 h 4703680"/>
              <a:gd name="connsiteX8" fmla="*/ 2235746 w 4503046"/>
              <a:gd name="connsiteY8" fmla="*/ 3258362 h 4703680"/>
              <a:gd name="connsiteX9" fmla="*/ 2692946 w 4503046"/>
              <a:gd name="connsiteY9" fmla="*/ 4115612 h 4703680"/>
              <a:gd name="connsiteX10" fmla="*/ 3721646 w 4503046"/>
              <a:gd name="connsiteY10" fmla="*/ 4496612 h 4703680"/>
              <a:gd name="connsiteX11" fmla="*/ 3978821 w 4503046"/>
              <a:gd name="connsiteY11" fmla="*/ 4696637 h 4703680"/>
              <a:gd name="connsiteX12" fmla="*/ 4131221 w 4503046"/>
              <a:gd name="connsiteY12" fmla="*/ 4629962 h 4703680"/>
              <a:gd name="connsiteX13" fmla="*/ 3981019 w 4503046"/>
              <a:gd name="connsiteY13" fmla="*/ 4358762 h 4703680"/>
              <a:gd name="connsiteX14" fmla="*/ 4217993 w 4503046"/>
              <a:gd name="connsiteY14" fmla="*/ 4083373 h 4703680"/>
              <a:gd name="connsiteX15" fmla="*/ 4446279 w 4503046"/>
              <a:gd name="connsiteY15" fmla="*/ 4093631 h 4703680"/>
              <a:gd name="connsiteX16" fmla="*/ 4502801 w 4503046"/>
              <a:gd name="connsiteY16" fmla="*/ 3979331 h 4703680"/>
              <a:gd name="connsiteX17" fmla="*/ 4369346 w 4503046"/>
              <a:gd name="connsiteY17" fmla="*/ 3848912 h 4703680"/>
              <a:gd name="connsiteX18" fmla="*/ 4064546 w 4503046"/>
              <a:gd name="connsiteY18" fmla="*/ 3658412 h 4703680"/>
              <a:gd name="connsiteX19" fmla="*/ 3683546 w 4503046"/>
              <a:gd name="connsiteY19" fmla="*/ 3048812 h 4703680"/>
              <a:gd name="connsiteX20" fmla="*/ 3578771 w 4503046"/>
              <a:gd name="connsiteY20" fmla="*/ 2753537 h 4703680"/>
              <a:gd name="connsiteX21" fmla="*/ 2997746 w 4503046"/>
              <a:gd name="connsiteY21" fmla="*/ 2353487 h 4703680"/>
              <a:gd name="connsiteX22" fmla="*/ 2521496 w 4503046"/>
              <a:gd name="connsiteY22" fmla="*/ 1801037 h 4703680"/>
              <a:gd name="connsiteX23" fmla="*/ 2177864 w 4503046"/>
              <a:gd name="connsiteY23" fmla="*/ 954568 h 4703680"/>
              <a:gd name="connsiteX24" fmla="*/ 2271857 w 4503046"/>
              <a:gd name="connsiteY24" fmla="*/ 243228 h 4703680"/>
              <a:gd name="connsiteX25" fmla="*/ 1689262 w 4503046"/>
              <a:gd name="connsiteY25" fmla="*/ 35353 h 4703680"/>
              <a:gd name="connsiteX26" fmla="*/ 940346 w 4503046"/>
              <a:gd name="connsiteY26" fmla="*/ 10337 h 4703680"/>
              <a:gd name="connsiteX27" fmla="*/ 597446 w 4503046"/>
              <a:gd name="connsiteY27" fmla="*/ 67487 h 4703680"/>
              <a:gd name="connsiteX0" fmla="*/ 597446 w 4503046"/>
              <a:gd name="connsiteY0" fmla="*/ 67487 h 4703680"/>
              <a:gd name="connsiteX1" fmla="*/ 64046 w 4503046"/>
              <a:gd name="connsiteY1" fmla="*/ 362762 h 4703680"/>
              <a:gd name="connsiteX2" fmla="*/ 254546 w 4503046"/>
              <a:gd name="connsiteY2" fmla="*/ 658037 h 4703680"/>
              <a:gd name="connsiteX3" fmla="*/ 302590 w 4503046"/>
              <a:gd name="connsiteY3" fmla="*/ 959802 h 4703680"/>
              <a:gd name="connsiteX4" fmla="*/ 6896 w 4503046"/>
              <a:gd name="connsiteY4" fmla="*/ 1143812 h 4703680"/>
              <a:gd name="connsiteX5" fmla="*/ 149771 w 4503046"/>
              <a:gd name="connsiteY5" fmla="*/ 1915337 h 4703680"/>
              <a:gd name="connsiteX6" fmla="*/ 749846 w 4503046"/>
              <a:gd name="connsiteY6" fmla="*/ 2315387 h 4703680"/>
              <a:gd name="connsiteX7" fmla="*/ 1131579 w 4503046"/>
              <a:gd name="connsiteY7" fmla="*/ 2728311 h 4703680"/>
              <a:gd name="connsiteX8" fmla="*/ 1714488 w 4503046"/>
              <a:gd name="connsiteY8" fmla="*/ 2993127 h 4703680"/>
              <a:gd name="connsiteX9" fmla="*/ 2235746 w 4503046"/>
              <a:gd name="connsiteY9" fmla="*/ 3258362 h 4703680"/>
              <a:gd name="connsiteX10" fmla="*/ 2692946 w 4503046"/>
              <a:gd name="connsiteY10" fmla="*/ 4115612 h 4703680"/>
              <a:gd name="connsiteX11" fmla="*/ 3721646 w 4503046"/>
              <a:gd name="connsiteY11" fmla="*/ 4496612 h 4703680"/>
              <a:gd name="connsiteX12" fmla="*/ 3978821 w 4503046"/>
              <a:gd name="connsiteY12" fmla="*/ 4696637 h 4703680"/>
              <a:gd name="connsiteX13" fmla="*/ 4131221 w 4503046"/>
              <a:gd name="connsiteY13" fmla="*/ 4629962 h 4703680"/>
              <a:gd name="connsiteX14" fmla="*/ 3981019 w 4503046"/>
              <a:gd name="connsiteY14" fmla="*/ 4358762 h 4703680"/>
              <a:gd name="connsiteX15" fmla="*/ 4217993 w 4503046"/>
              <a:gd name="connsiteY15" fmla="*/ 4083373 h 4703680"/>
              <a:gd name="connsiteX16" fmla="*/ 4446279 w 4503046"/>
              <a:gd name="connsiteY16" fmla="*/ 4093631 h 4703680"/>
              <a:gd name="connsiteX17" fmla="*/ 4502801 w 4503046"/>
              <a:gd name="connsiteY17" fmla="*/ 3979331 h 4703680"/>
              <a:gd name="connsiteX18" fmla="*/ 4369346 w 4503046"/>
              <a:gd name="connsiteY18" fmla="*/ 3848912 h 4703680"/>
              <a:gd name="connsiteX19" fmla="*/ 4064546 w 4503046"/>
              <a:gd name="connsiteY19" fmla="*/ 3658412 h 4703680"/>
              <a:gd name="connsiteX20" fmla="*/ 3683546 w 4503046"/>
              <a:gd name="connsiteY20" fmla="*/ 3048812 h 4703680"/>
              <a:gd name="connsiteX21" fmla="*/ 3578771 w 4503046"/>
              <a:gd name="connsiteY21" fmla="*/ 2753537 h 4703680"/>
              <a:gd name="connsiteX22" fmla="*/ 2997746 w 4503046"/>
              <a:gd name="connsiteY22" fmla="*/ 2353487 h 4703680"/>
              <a:gd name="connsiteX23" fmla="*/ 2521496 w 4503046"/>
              <a:gd name="connsiteY23" fmla="*/ 1801037 h 4703680"/>
              <a:gd name="connsiteX24" fmla="*/ 2177864 w 4503046"/>
              <a:gd name="connsiteY24" fmla="*/ 954568 h 4703680"/>
              <a:gd name="connsiteX25" fmla="*/ 2271857 w 4503046"/>
              <a:gd name="connsiteY25" fmla="*/ 243228 h 4703680"/>
              <a:gd name="connsiteX26" fmla="*/ 1689262 w 4503046"/>
              <a:gd name="connsiteY26" fmla="*/ 35353 h 4703680"/>
              <a:gd name="connsiteX27" fmla="*/ 940346 w 4503046"/>
              <a:gd name="connsiteY27" fmla="*/ 10337 h 4703680"/>
              <a:gd name="connsiteX28" fmla="*/ 597446 w 4503046"/>
              <a:gd name="connsiteY28" fmla="*/ 67487 h 47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03046" h="4703680">
                <a:moveTo>
                  <a:pt x="597446" y="67487"/>
                </a:moveTo>
                <a:cubicBezTo>
                  <a:pt x="451396" y="126224"/>
                  <a:pt x="121196" y="264337"/>
                  <a:pt x="64046" y="362762"/>
                </a:cubicBezTo>
                <a:cubicBezTo>
                  <a:pt x="6896" y="461187"/>
                  <a:pt x="214789" y="558530"/>
                  <a:pt x="254546" y="658037"/>
                </a:cubicBezTo>
                <a:cubicBezTo>
                  <a:pt x="294303" y="757544"/>
                  <a:pt x="343865" y="878839"/>
                  <a:pt x="302590" y="959802"/>
                </a:cubicBezTo>
                <a:cubicBezTo>
                  <a:pt x="261315" y="1040765"/>
                  <a:pt x="32366" y="984556"/>
                  <a:pt x="6896" y="1143812"/>
                </a:cubicBezTo>
                <a:cubicBezTo>
                  <a:pt x="-18574" y="1303068"/>
                  <a:pt x="25946" y="1720075"/>
                  <a:pt x="149771" y="1915337"/>
                </a:cubicBezTo>
                <a:cubicBezTo>
                  <a:pt x="273596" y="2110599"/>
                  <a:pt x="586211" y="2179891"/>
                  <a:pt x="749846" y="2315387"/>
                </a:cubicBezTo>
                <a:cubicBezTo>
                  <a:pt x="913481" y="2450883"/>
                  <a:pt x="970805" y="2615354"/>
                  <a:pt x="1131579" y="2728311"/>
                </a:cubicBezTo>
                <a:cubicBezTo>
                  <a:pt x="1292353" y="2841268"/>
                  <a:pt x="1530460" y="2904785"/>
                  <a:pt x="1714488" y="2993127"/>
                </a:cubicBezTo>
                <a:cubicBezTo>
                  <a:pt x="1898516" y="3081469"/>
                  <a:pt x="2072670" y="3071281"/>
                  <a:pt x="2235746" y="3258362"/>
                </a:cubicBezTo>
                <a:cubicBezTo>
                  <a:pt x="2398822" y="3445443"/>
                  <a:pt x="2445296" y="3909237"/>
                  <a:pt x="2692946" y="4115612"/>
                </a:cubicBezTo>
                <a:cubicBezTo>
                  <a:pt x="2940596" y="4321987"/>
                  <a:pt x="3507334" y="4399775"/>
                  <a:pt x="3721646" y="4496612"/>
                </a:cubicBezTo>
                <a:cubicBezTo>
                  <a:pt x="3935958" y="4593449"/>
                  <a:pt x="3910559" y="4674412"/>
                  <a:pt x="3978821" y="4696637"/>
                </a:cubicBezTo>
                <a:cubicBezTo>
                  <a:pt x="4047083" y="4718862"/>
                  <a:pt x="4130855" y="4686274"/>
                  <a:pt x="4131221" y="4629962"/>
                </a:cubicBezTo>
                <a:cubicBezTo>
                  <a:pt x="4131587" y="4573650"/>
                  <a:pt x="3966557" y="4449860"/>
                  <a:pt x="3981019" y="4358762"/>
                </a:cubicBezTo>
                <a:cubicBezTo>
                  <a:pt x="3995481" y="4267664"/>
                  <a:pt x="4140450" y="4127561"/>
                  <a:pt x="4217993" y="4083373"/>
                </a:cubicBezTo>
                <a:cubicBezTo>
                  <a:pt x="4295536" y="4039185"/>
                  <a:pt x="4398811" y="4110971"/>
                  <a:pt x="4446279" y="4093631"/>
                </a:cubicBezTo>
                <a:cubicBezTo>
                  <a:pt x="4493747" y="4076291"/>
                  <a:pt x="4498039" y="4014256"/>
                  <a:pt x="4502801" y="3979331"/>
                </a:cubicBezTo>
                <a:cubicBezTo>
                  <a:pt x="4507564" y="3944406"/>
                  <a:pt x="4442388" y="3902398"/>
                  <a:pt x="4369346" y="3848912"/>
                </a:cubicBezTo>
                <a:cubicBezTo>
                  <a:pt x="4296304" y="3795426"/>
                  <a:pt x="4178846" y="3791762"/>
                  <a:pt x="4064546" y="3658412"/>
                </a:cubicBezTo>
                <a:cubicBezTo>
                  <a:pt x="3950246" y="3525062"/>
                  <a:pt x="3764508" y="3199624"/>
                  <a:pt x="3683546" y="3048812"/>
                </a:cubicBezTo>
                <a:cubicBezTo>
                  <a:pt x="3602584" y="2898000"/>
                  <a:pt x="3693071" y="2869425"/>
                  <a:pt x="3578771" y="2753537"/>
                </a:cubicBezTo>
                <a:cubicBezTo>
                  <a:pt x="3464471" y="2637650"/>
                  <a:pt x="3173958" y="2512237"/>
                  <a:pt x="2997746" y="2353487"/>
                </a:cubicBezTo>
                <a:cubicBezTo>
                  <a:pt x="2821534" y="2194737"/>
                  <a:pt x="2658143" y="2034190"/>
                  <a:pt x="2521496" y="1801037"/>
                </a:cubicBezTo>
                <a:cubicBezTo>
                  <a:pt x="2384849" y="1567884"/>
                  <a:pt x="2219471" y="1214203"/>
                  <a:pt x="2177864" y="954568"/>
                </a:cubicBezTo>
                <a:cubicBezTo>
                  <a:pt x="2136257" y="694933"/>
                  <a:pt x="2375062" y="374659"/>
                  <a:pt x="2271857" y="243228"/>
                </a:cubicBezTo>
                <a:cubicBezTo>
                  <a:pt x="2168652" y="111797"/>
                  <a:pt x="1871824" y="90915"/>
                  <a:pt x="1689262" y="35353"/>
                </a:cubicBezTo>
                <a:cubicBezTo>
                  <a:pt x="1506700" y="-20209"/>
                  <a:pt x="1122315" y="4981"/>
                  <a:pt x="940346" y="10337"/>
                </a:cubicBezTo>
                <a:cubicBezTo>
                  <a:pt x="758377" y="15693"/>
                  <a:pt x="743496" y="8750"/>
                  <a:pt x="597446" y="67487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  <a:effectLst>
            <a:glow rad="50800">
              <a:schemeClr val="accent2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4831312" y="3449165"/>
            <a:ext cx="499873" cy="7638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5438973" y="1503877"/>
            <a:ext cx="14256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р. Тигр</a:t>
            </a:r>
            <a:endParaRPr lang="ru-RU" sz="1200" dirty="0">
              <a:effectLst>
                <a:glow rad="127000">
                  <a:prstClr val="white"/>
                </a:glow>
              </a:effectLst>
              <a:latin typeface="Kolyada-Medium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0064" y="4165177"/>
            <a:ext cx="9024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р</a:t>
            </a:r>
            <a:r>
              <a:rPr lang="ru-RU" sz="1200" dirty="0" smtClean="0"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. Евфрат</a:t>
            </a:r>
            <a:endParaRPr lang="ru-RU" sz="1200" dirty="0">
              <a:effectLst>
                <a:glow rad="127000">
                  <a:prstClr val="white"/>
                </a:glow>
              </a:effectLst>
              <a:latin typeface="Kolyada-Medium"/>
              <a:ea typeface="Roboto Slab" pitchFamily="2" charset="0"/>
              <a:cs typeface="Times New Roman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6019900" y="1845878"/>
            <a:ext cx="161341" cy="4756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Полилиния 42"/>
          <p:cNvSpPr/>
          <p:nvPr/>
        </p:nvSpPr>
        <p:spPr>
          <a:xfrm rot="20779854">
            <a:off x="237576" y="4312135"/>
            <a:ext cx="12459456" cy="2181881"/>
          </a:xfrm>
          <a:custGeom>
            <a:avLst/>
            <a:gdLst>
              <a:gd name="connsiteX0" fmla="*/ 3257550 w 3257550"/>
              <a:gd name="connsiteY0" fmla="*/ 805807 h 917252"/>
              <a:gd name="connsiteX1" fmla="*/ 3181350 w 3257550"/>
              <a:gd name="connsiteY1" fmla="*/ 905819 h 917252"/>
              <a:gd name="connsiteX2" fmla="*/ 2890837 w 3257550"/>
              <a:gd name="connsiteY2" fmla="*/ 891532 h 917252"/>
              <a:gd name="connsiteX3" fmla="*/ 2662237 w 3257550"/>
              <a:gd name="connsiteY3" fmla="*/ 696269 h 917252"/>
              <a:gd name="connsiteX4" fmla="*/ 2400300 w 3257550"/>
              <a:gd name="connsiteY4" fmla="*/ 605782 h 917252"/>
              <a:gd name="connsiteX5" fmla="*/ 2081212 w 3257550"/>
              <a:gd name="connsiteY5" fmla="*/ 653407 h 917252"/>
              <a:gd name="connsiteX6" fmla="*/ 1881187 w 3257550"/>
              <a:gd name="connsiteY6" fmla="*/ 743894 h 917252"/>
              <a:gd name="connsiteX7" fmla="*/ 1538287 w 3257550"/>
              <a:gd name="connsiteY7" fmla="*/ 710557 h 917252"/>
              <a:gd name="connsiteX8" fmla="*/ 1062037 w 3257550"/>
              <a:gd name="connsiteY8" fmla="*/ 410519 h 917252"/>
              <a:gd name="connsiteX9" fmla="*/ 795337 w 3257550"/>
              <a:gd name="connsiteY9" fmla="*/ 272407 h 917252"/>
              <a:gd name="connsiteX10" fmla="*/ 590550 w 3257550"/>
              <a:gd name="connsiteY10" fmla="*/ 72382 h 917252"/>
              <a:gd name="connsiteX11" fmla="*/ 266700 w 3257550"/>
              <a:gd name="connsiteY11" fmla="*/ 944 h 917252"/>
              <a:gd name="connsiteX12" fmla="*/ 0 w 3257550"/>
              <a:gd name="connsiteY12" fmla="*/ 29519 h 917252"/>
              <a:gd name="connsiteX13" fmla="*/ 0 w 3257550"/>
              <a:gd name="connsiteY13" fmla="*/ 29519 h 917252"/>
              <a:gd name="connsiteX0" fmla="*/ 4586522 w 4586522"/>
              <a:gd name="connsiteY0" fmla="*/ 1421437 h 1532882"/>
              <a:gd name="connsiteX1" fmla="*/ 4510322 w 4586522"/>
              <a:gd name="connsiteY1" fmla="*/ 1521449 h 1532882"/>
              <a:gd name="connsiteX2" fmla="*/ 4219809 w 4586522"/>
              <a:gd name="connsiteY2" fmla="*/ 1507162 h 1532882"/>
              <a:gd name="connsiteX3" fmla="*/ 3991209 w 4586522"/>
              <a:gd name="connsiteY3" fmla="*/ 1311899 h 1532882"/>
              <a:gd name="connsiteX4" fmla="*/ 3729272 w 4586522"/>
              <a:gd name="connsiteY4" fmla="*/ 1221412 h 1532882"/>
              <a:gd name="connsiteX5" fmla="*/ 3410184 w 4586522"/>
              <a:gd name="connsiteY5" fmla="*/ 1269037 h 1532882"/>
              <a:gd name="connsiteX6" fmla="*/ 3210159 w 4586522"/>
              <a:gd name="connsiteY6" fmla="*/ 1359524 h 1532882"/>
              <a:gd name="connsiteX7" fmla="*/ 2867259 w 4586522"/>
              <a:gd name="connsiteY7" fmla="*/ 1326187 h 1532882"/>
              <a:gd name="connsiteX8" fmla="*/ 2391009 w 4586522"/>
              <a:gd name="connsiteY8" fmla="*/ 1026149 h 1532882"/>
              <a:gd name="connsiteX9" fmla="*/ 2124309 w 4586522"/>
              <a:gd name="connsiteY9" fmla="*/ 888037 h 1532882"/>
              <a:gd name="connsiteX10" fmla="*/ 1919522 w 4586522"/>
              <a:gd name="connsiteY10" fmla="*/ 688012 h 1532882"/>
              <a:gd name="connsiteX11" fmla="*/ 1595672 w 4586522"/>
              <a:gd name="connsiteY11" fmla="*/ 616574 h 1532882"/>
              <a:gd name="connsiteX12" fmla="*/ 1328972 w 4586522"/>
              <a:gd name="connsiteY12" fmla="*/ 645149 h 1532882"/>
              <a:gd name="connsiteX13" fmla="*/ 0 w 4586522"/>
              <a:gd name="connsiteY13" fmla="*/ 0 h 1532882"/>
              <a:gd name="connsiteX0" fmla="*/ 9989175 w 9989175"/>
              <a:gd name="connsiteY0" fmla="*/ 805808 h 917253"/>
              <a:gd name="connsiteX1" fmla="*/ 9912975 w 9989175"/>
              <a:gd name="connsiteY1" fmla="*/ 905820 h 917253"/>
              <a:gd name="connsiteX2" fmla="*/ 9622462 w 9989175"/>
              <a:gd name="connsiteY2" fmla="*/ 891533 h 917253"/>
              <a:gd name="connsiteX3" fmla="*/ 9393862 w 9989175"/>
              <a:gd name="connsiteY3" fmla="*/ 696270 h 917253"/>
              <a:gd name="connsiteX4" fmla="*/ 9131925 w 9989175"/>
              <a:gd name="connsiteY4" fmla="*/ 605783 h 917253"/>
              <a:gd name="connsiteX5" fmla="*/ 8812837 w 9989175"/>
              <a:gd name="connsiteY5" fmla="*/ 653408 h 917253"/>
              <a:gd name="connsiteX6" fmla="*/ 8612812 w 9989175"/>
              <a:gd name="connsiteY6" fmla="*/ 743895 h 917253"/>
              <a:gd name="connsiteX7" fmla="*/ 8269912 w 9989175"/>
              <a:gd name="connsiteY7" fmla="*/ 710558 h 917253"/>
              <a:gd name="connsiteX8" fmla="*/ 7793662 w 9989175"/>
              <a:gd name="connsiteY8" fmla="*/ 410520 h 917253"/>
              <a:gd name="connsiteX9" fmla="*/ 7526962 w 9989175"/>
              <a:gd name="connsiteY9" fmla="*/ 272408 h 917253"/>
              <a:gd name="connsiteX10" fmla="*/ 7322175 w 9989175"/>
              <a:gd name="connsiteY10" fmla="*/ 72383 h 917253"/>
              <a:gd name="connsiteX11" fmla="*/ 6998325 w 9989175"/>
              <a:gd name="connsiteY11" fmla="*/ 945 h 917253"/>
              <a:gd name="connsiteX12" fmla="*/ 6731625 w 9989175"/>
              <a:gd name="connsiteY12" fmla="*/ 29520 h 917253"/>
              <a:gd name="connsiteX13" fmla="*/ 0 w 9989175"/>
              <a:gd name="connsiteY13" fmla="*/ 113510 h 917253"/>
              <a:gd name="connsiteX0" fmla="*/ 9989175 w 9989175"/>
              <a:gd name="connsiteY0" fmla="*/ 1158336 h 1269781"/>
              <a:gd name="connsiteX1" fmla="*/ 9912975 w 9989175"/>
              <a:gd name="connsiteY1" fmla="*/ 1258348 h 1269781"/>
              <a:gd name="connsiteX2" fmla="*/ 9622462 w 9989175"/>
              <a:gd name="connsiteY2" fmla="*/ 1244061 h 1269781"/>
              <a:gd name="connsiteX3" fmla="*/ 9393862 w 9989175"/>
              <a:gd name="connsiteY3" fmla="*/ 1048798 h 1269781"/>
              <a:gd name="connsiteX4" fmla="*/ 9131925 w 9989175"/>
              <a:gd name="connsiteY4" fmla="*/ 958311 h 1269781"/>
              <a:gd name="connsiteX5" fmla="*/ 8812837 w 9989175"/>
              <a:gd name="connsiteY5" fmla="*/ 1005936 h 1269781"/>
              <a:gd name="connsiteX6" fmla="*/ 8612812 w 9989175"/>
              <a:gd name="connsiteY6" fmla="*/ 1096423 h 1269781"/>
              <a:gd name="connsiteX7" fmla="*/ 8269912 w 9989175"/>
              <a:gd name="connsiteY7" fmla="*/ 1063086 h 1269781"/>
              <a:gd name="connsiteX8" fmla="*/ 7793662 w 9989175"/>
              <a:gd name="connsiteY8" fmla="*/ 763048 h 1269781"/>
              <a:gd name="connsiteX9" fmla="*/ 7526962 w 9989175"/>
              <a:gd name="connsiteY9" fmla="*/ 624936 h 1269781"/>
              <a:gd name="connsiteX10" fmla="*/ 7322175 w 9989175"/>
              <a:gd name="connsiteY10" fmla="*/ 424911 h 1269781"/>
              <a:gd name="connsiteX11" fmla="*/ 6998325 w 9989175"/>
              <a:gd name="connsiteY11" fmla="*/ 353473 h 1269781"/>
              <a:gd name="connsiteX12" fmla="*/ 6731625 w 9989175"/>
              <a:gd name="connsiteY12" fmla="*/ 382048 h 1269781"/>
              <a:gd name="connsiteX13" fmla="*/ 5944957 w 9989175"/>
              <a:gd name="connsiteY13" fmla="*/ 0 h 1269781"/>
              <a:gd name="connsiteX14" fmla="*/ 0 w 9989175"/>
              <a:gd name="connsiteY14" fmla="*/ 466038 h 1269781"/>
              <a:gd name="connsiteX0" fmla="*/ 9989175 w 9989175"/>
              <a:gd name="connsiteY0" fmla="*/ 1158336 h 1269781"/>
              <a:gd name="connsiteX1" fmla="*/ 9912975 w 9989175"/>
              <a:gd name="connsiteY1" fmla="*/ 1258348 h 1269781"/>
              <a:gd name="connsiteX2" fmla="*/ 9622462 w 9989175"/>
              <a:gd name="connsiteY2" fmla="*/ 1244061 h 1269781"/>
              <a:gd name="connsiteX3" fmla="*/ 9393862 w 9989175"/>
              <a:gd name="connsiteY3" fmla="*/ 1048798 h 1269781"/>
              <a:gd name="connsiteX4" fmla="*/ 9131925 w 9989175"/>
              <a:gd name="connsiteY4" fmla="*/ 958311 h 1269781"/>
              <a:gd name="connsiteX5" fmla="*/ 8812837 w 9989175"/>
              <a:gd name="connsiteY5" fmla="*/ 1005936 h 1269781"/>
              <a:gd name="connsiteX6" fmla="*/ 8612812 w 9989175"/>
              <a:gd name="connsiteY6" fmla="*/ 1096423 h 1269781"/>
              <a:gd name="connsiteX7" fmla="*/ 8269912 w 9989175"/>
              <a:gd name="connsiteY7" fmla="*/ 1063086 h 1269781"/>
              <a:gd name="connsiteX8" fmla="*/ 7793662 w 9989175"/>
              <a:gd name="connsiteY8" fmla="*/ 763048 h 1269781"/>
              <a:gd name="connsiteX9" fmla="*/ 7526962 w 9989175"/>
              <a:gd name="connsiteY9" fmla="*/ 624936 h 1269781"/>
              <a:gd name="connsiteX10" fmla="*/ 7322175 w 9989175"/>
              <a:gd name="connsiteY10" fmla="*/ 424911 h 1269781"/>
              <a:gd name="connsiteX11" fmla="*/ 6998325 w 9989175"/>
              <a:gd name="connsiteY11" fmla="*/ 353473 h 1269781"/>
              <a:gd name="connsiteX12" fmla="*/ 6731625 w 9989175"/>
              <a:gd name="connsiteY12" fmla="*/ 382048 h 1269781"/>
              <a:gd name="connsiteX13" fmla="*/ 5944957 w 9989175"/>
              <a:gd name="connsiteY13" fmla="*/ 0 h 1269781"/>
              <a:gd name="connsiteX14" fmla="*/ 4957578 w 9989175"/>
              <a:gd name="connsiteY14" fmla="*/ 292306 h 1269781"/>
              <a:gd name="connsiteX15" fmla="*/ 0 w 9989175"/>
              <a:gd name="connsiteY15" fmla="*/ 466038 h 1269781"/>
              <a:gd name="connsiteX0" fmla="*/ 9989175 w 9989175"/>
              <a:gd name="connsiteY0" fmla="*/ 1158336 h 1269781"/>
              <a:gd name="connsiteX1" fmla="*/ 9912975 w 9989175"/>
              <a:gd name="connsiteY1" fmla="*/ 1258348 h 1269781"/>
              <a:gd name="connsiteX2" fmla="*/ 9622462 w 9989175"/>
              <a:gd name="connsiteY2" fmla="*/ 1244061 h 1269781"/>
              <a:gd name="connsiteX3" fmla="*/ 9393862 w 9989175"/>
              <a:gd name="connsiteY3" fmla="*/ 1048798 h 1269781"/>
              <a:gd name="connsiteX4" fmla="*/ 9131925 w 9989175"/>
              <a:gd name="connsiteY4" fmla="*/ 958311 h 1269781"/>
              <a:gd name="connsiteX5" fmla="*/ 8812837 w 9989175"/>
              <a:gd name="connsiteY5" fmla="*/ 1005936 h 1269781"/>
              <a:gd name="connsiteX6" fmla="*/ 8612812 w 9989175"/>
              <a:gd name="connsiteY6" fmla="*/ 1096423 h 1269781"/>
              <a:gd name="connsiteX7" fmla="*/ 8269912 w 9989175"/>
              <a:gd name="connsiteY7" fmla="*/ 1063086 h 1269781"/>
              <a:gd name="connsiteX8" fmla="*/ 7793662 w 9989175"/>
              <a:gd name="connsiteY8" fmla="*/ 763048 h 1269781"/>
              <a:gd name="connsiteX9" fmla="*/ 7526962 w 9989175"/>
              <a:gd name="connsiteY9" fmla="*/ 624936 h 1269781"/>
              <a:gd name="connsiteX10" fmla="*/ 7322175 w 9989175"/>
              <a:gd name="connsiteY10" fmla="*/ 424911 h 1269781"/>
              <a:gd name="connsiteX11" fmla="*/ 6998325 w 9989175"/>
              <a:gd name="connsiteY11" fmla="*/ 353473 h 1269781"/>
              <a:gd name="connsiteX12" fmla="*/ 6731625 w 9989175"/>
              <a:gd name="connsiteY12" fmla="*/ 382048 h 1269781"/>
              <a:gd name="connsiteX13" fmla="*/ 5944957 w 9989175"/>
              <a:gd name="connsiteY13" fmla="*/ 0 h 1269781"/>
              <a:gd name="connsiteX14" fmla="*/ 4957578 w 9989175"/>
              <a:gd name="connsiteY14" fmla="*/ 292306 h 1269781"/>
              <a:gd name="connsiteX15" fmla="*/ 4004937 w 9989175"/>
              <a:gd name="connsiteY15" fmla="*/ 85386 h 1269781"/>
              <a:gd name="connsiteX16" fmla="*/ 0 w 9989175"/>
              <a:gd name="connsiteY16" fmla="*/ 466038 h 1269781"/>
              <a:gd name="connsiteX0" fmla="*/ 9989175 w 9989175"/>
              <a:gd name="connsiteY0" fmla="*/ 1158336 h 1269781"/>
              <a:gd name="connsiteX1" fmla="*/ 9912975 w 9989175"/>
              <a:gd name="connsiteY1" fmla="*/ 1258348 h 1269781"/>
              <a:gd name="connsiteX2" fmla="*/ 9622462 w 9989175"/>
              <a:gd name="connsiteY2" fmla="*/ 1244061 h 1269781"/>
              <a:gd name="connsiteX3" fmla="*/ 9393862 w 9989175"/>
              <a:gd name="connsiteY3" fmla="*/ 1048798 h 1269781"/>
              <a:gd name="connsiteX4" fmla="*/ 9131925 w 9989175"/>
              <a:gd name="connsiteY4" fmla="*/ 958311 h 1269781"/>
              <a:gd name="connsiteX5" fmla="*/ 8812837 w 9989175"/>
              <a:gd name="connsiteY5" fmla="*/ 1005936 h 1269781"/>
              <a:gd name="connsiteX6" fmla="*/ 8612812 w 9989175"/>
              <a:gd name="connsiteY6" fmla="*/ 1096423 h 1269781"/>
              <a:gd name="connsiteX7" fmla="*/ 8269912 w 9989175"/>
              <a:gd name="connsiteY7" fmla="*/ 1063086 h 1269781"/>
              <a:gd name="connsiteX8" fmla="*/ 7793662 w 9989175"/>
              <a:gd name="connsiteY8" fmla="*/ 763048 h 1269781"/>
              <a:gd name="connsiteX9" fmla="*/ 7526962 w 9989175"/>
              <a:gd name="connsiteY9" fmla="*/ 624936 h 1269781"/>
              <a:gd name="connsiteX10" fmla="*/ 7322175 w 9989175"/>
              <a:gd name="connsiteY10" fmla="*/ 424911 h 1269781"/>
              <a:gd name="connsiteX11" fmla="*/ 6998325 w 9989175"/>
              <a:gd name="connsiteY11" fmla="*/ 353473 h 1269781"/>
              <a:gd name="connsiteX12" fmla="*/ 6731625 w 9989175"/>
              <a:gd name="connsiteY12" fmla="*/ 382048 h 1269781"/>
              <a:gd name="connsiteX13" fmla="*/ 5944957 w 9989175"/>
              <a:gd name="connsiteY13" fmla="*/ 0 h 1269781"/>
              <a:gd name="connsiteX14" fmla="*/ 4957578 w 9989175"/>
              <a:gd name="connsiteY14" fmla="*/ 292306 h 1269781"/>
              <a:gd name="connsiteX15" fmla="*/ 4004937 w 9989175"/>
              <a:gd name="connsiteY15" fmla="*/ 85386 h 1269781"/>
              <a:gd name="connsiteX16" fmla="*/ 3241891 w 9989175"/>
              <a:gd name="connsiteY16" fmla="*/ 320808 h 1269781"/>
              <a:gd name="connsiteX17" fmla="*/ 0 w 9989175"/>
              <a:gd name="connsiteY17" fmla="*/ 466038 h 1269781"/>
              <a:gd name="connsiteX0" fmla="*/ 9989175 w 9989175"/>
              <a:gd name="connsiteY0" fmla="*/ 1158336 h 1269781"/>
              <a:gd name="connsiteX1" fmla="*/ 9912975 w 9989175"/>
              <a:gd name="connsiteY1" fmla="*/ 1258348 h 1269781"/>
              <a:gd name="connsiteX2" fmla="*/ 9622462 w 9989175"/>
              <a:gd name="connsiteY2" fmla="*/ 1244061 h 1269781"/>
              <a:gd name="connsiteX3" fmla="*/ 9393862 w 9989175"/>
              <a:gd name="connsiteY3" fmla="*/ 1048798 h 1269781"/>
              <a:gd name="connsiteX4" fmla="*/ 9131925 w 9989175"/>
              <a:gd name="connsiteY4" fmla="*/ 958311 h 1269781"/>
              <a:gd name="connsiteX5" fmla="*/ 8812837 w 9989175"/>
              <a:gd name="connsiteY5" fmla="*/ 1005936 h 1269781"/>
              <a:gd name="connsiteX6" fmla="*/ 8612812 w 9989175"/>
              <a:gd name="connsiteY6" fmla="*/ 1096423 h 1269781"/>
              <a:gd name="connsiteX7" fmla="*/ 8269912 w 9989175"/>
              <a:gd name="connsiteY7" fmla="*/ 1063086 h 1269781"/>
              <a:gd name="connsiteX8" fmla="*/ 7793662 w 9989175"/>
              <a:gd name="connsiteY8" fmla="*/ 763048 h 1269781"/>
              <a:gd name="connsiteX9" fmla="*/ 7526962 w 9989175"/>
              <a:gd name="connsiteY9" fmla="*/ 624936 h 1269781"/>
              <a:gd name="connsiteX10" fmla="*/ 7322175 w 9989175"/>
              <a:gd name="connsiteY10" fmla="*/ 424911 h 1269781"/>
              <a:gd name="connsiteX11" fmla="*/ 6998325 w 9989175"/>
              <a:gd name="connsiteY11" fmla="*/ 353473 h 1269781"/>
              <a:gd name="connsiteX12" fmla="*/ 6731625 w 9989175"/>
              <a:gd name="connsiteY12" fmla="*/ 382048 h 1269781"/>
              <a:gd name="connsiteX13" fmla="*/ 5944957 w 9989175"/>
              <a:gd name="connsiteY13" fmla="*/ 0 h 1269781"/>
              <a:gd name="connsiteX14" fmla="*/ 4957578 w 9989175"/>
              <a:gd name="connsiteY14" fmla="*/ 292306 h 1269781"/>
              <a:gd name="connsiteX15" fmla="*/ 4004937 w 9989175"/>
              <a:gd name="connsiteY15" fmla="*/ 85386 h 1269781"/>
              <a:gd name="connsiteX16" fmla="*/ 3241891 w 9989175"/>
              <a:gd name="connsiteY16" fmla="*/ 320808 h 1269781"/>
              <a:gd name="connsiteX17" fmla="*/ 0 w 9989175"/>
              <a:gd name="connsiteY17" fmla="*/ 466038 h 1269781"/>
              <a:gd name="connsiteX0" fmla="*/ 9989175 w 9989175"/>
              <a:gd name="connsiteY0" fmla="*/ 1524966 h 1636411"/>
              <a:gd name="connsiteX1" fmla="*/ 9912975 w 9989175"/>
              <a:gd name="connsiteY1" fmla="*/ 1624978 h 1636411"/>
              <a:gd name="connsiteX2" fmla="*/ 9622462 w 9989175"/>
              <a:gd name="connsiteY2" fmla="*/ 1610691 h 1636411"/>
              <a:gd name="connsiteX3" fmla="*/ 9393862 w 9989175"/>
              <a:gd name="connsiteY3" fmla="*/ 1415428 h 1636411"/>
              <a:gd name="connsiteX4" fmla="*/ 9131925 w 9989175"/>
              <a:gd name="connsiteY4" fmla="*/ 1324941 h 1636411"/>
              <a:gd name="connsiteX5" fmla="*/ 8812837 w 9989175"/>
              <a:gd name="connsiteY5" fmla="*/ 1372566 h 1636411"/>
              <a:gd name="connsiteX6" fmla="*/ 8612812 w 9989175"/>
              <a:gd name="connsiteY6" fmla="*/ 1463053 h 1636411"/>
              <a:gd name="connsiteX7" fmla="*/ 8269912 w 9989175"/>
              <a:gd name="connsiteY7" fmla="*/ 1429716 h 1636411"/>
              <a:gd name="connsiteX8" fmla="*/ 7793662 w 9989175"/>
              <a:gd name="connsiteY8" fmla="*/ 1129678 h 1636411"/>
              <a:gd name="connsiteX9" fmla="*/ 7526962 w 9989175"/>
              <a:gd name="connsiteY9" fmla="*/ 991566 h 1636411"/>
              <a:gd name="connsiteX10" fmla="*/ 7322175 w 9989175"/>
              <a:gd name="connsiteY10" fmla="*/ 791541 h 1636411"/>
              <a:gd name="connsiteX11" fmla="*/ 6998325 w 9989175"/>
              <a:gd name="connsiteY11" fmla="*/ 720103 h 1636411"/>
              <a:gd name="connsiteX12" fmla="*/ 6731625 w 9989175"/>
              <a:gd name="connsiteY12" fmla="*/ 748678 h 1636411"/>
              <a:gd name="connsiteX13" fmla="*/ 5944957 w 9989175"/>
              <a:gd name="connsiteY13" fmla="*/ 366630 h 1636411"/>
              <a:gd name="connsiteX14" fmla="*/ 4957578 w 9989175"/>
              <a:gd name="connsiteY14" fmla="*/ 658936 h 1636411"/>
              <a:gd name="connsiteX15" fmla="*/ 4004937 w 9989175"/>
              <a:gd name="connsiteY15" fmla="*/ 452016 h 1636411"/>
              <a:gd name="connsiteX16" fmla="*/ 3241891 w 9989175"/>
              <a:gd name="connsiteY16" fmla="*/ 687438 h 1636411"/>
              <a:gd name="connsiteX17" fmla="*/ 1588737 w 9989175"/>
              <a:gd name="connsiteY17" fmla="*/ 595 h 1636411"/>
              <a:gd name="connsiteX18" fmla="*/ 0 w 9989175"/>
              <a:gd name="connsiteY18" fmla="*/ 832668 h 1636411"/>
              <a:gd name="connsiteX0" fmla="*/ 9344592 w 9344592"/>
              <a:gd name="connsiteY0" fmla="*/ 1524966 h 1636411"/>
              <a:gd name="connsiteX1" fmla="*/ 9268392 w 9344592"/>
              <a:gd name="connsiteY1" fmla="*/ 1624978 h 1636411"/>
              <a:gd name="connsiteX2" fmla="*/ 8977879 w 9344592"/>
              <a:gd name="connsiteY2" fmla="*/ 1610691 h 1636411"/>
              <a:gd name="connsiteX3" fmla="*/ 8749279 w 9344592"/>
              <a:gd name="connsiteY3" fmla="*/ 1415428 h 1636411"/>
              <a:gd name="connsiteX4" fmla="*/ 8487342 w 9344592"/>
              <a:gd name="connsiteY4" fmla="*/ 1324941 h 1636411"/>
              <a:gd name="connsiteX5" fmla="*/ 8168254 w 9344592"/>
              <a:gd name="connsiteY5" fmla="*/ 1372566 h 1636411"/>
              <a:gd name="connsiteX6" fmla="*/ 7968229 w 9344592"/>
              <a:gd name="connsiteY6" fmla="*/ 1463053 h 1636411"/>
              <a:gd name="connsiteX7" fmla="*/ 7625329 w 9344592"/>
              <a:gd name="connsiteY7" fmla="*/ 1429716 h 1636411"/>
              <a:gd name="connsiteX8" fmla="*/ 7149079 w 9344592"/>
              <a:gd name="connsiteY8" fmla="*/ 1129678 h 1636411"/>
              <a:gd name="connsiteX9" fmla="*/ 6882379 w 9344592"/>
              <a:gd name="connsiteY9" fmla="*/ 991566 h 1636411"/>
              <a:gd name="connsiteX10" fmla="*/ 6677592 w 9344592"/>
              <a:gd name="connsiteY10" fmla="*/ 791541 h 1636411"/>
              <a:gd name="connsiteX11" fmla="*/ 6353742 w 9344592"/>
              <a:gd name="connsiteY11" fmla="*/ 720103 h 1636411"/>
              <a:gd name="connsiteX12" fmla="*/ 6087042 w 9344592"/>
              <a:gd name="connsiteY12" fmla="*/ 748678 h 1636411"/>
              <a:gd name="connsiteX13" fmla="*/ 5300374 w 9344592"/>
              <a:gd name="connsiteY13" fmla="*/ 366630 h 1636411"/>
              <a:gd name="connsiteX14" fmla="*/ 4312995 w 9344592"/>
              <a:gd name="connsiteY14" fmla="*/ 658936 h 1636411"/>
              <a:gd name="connsiteX15" fmla="*/ 3360354 w 9344592"/>
              <a:gd name="connsiteY15" fmla="*/ 452016 h 1636411"/>
              <a:gd name="connsiteX16" fmla="*/ 2597308 w 9344592"/>
              <a:gd name="connsiteY16" fmla="*/ 687438 h 1636411"/>
              <a:gd name="connsiteX17" fmla="*/ 944154 w 9344592"/>
              <a:gd name="connsiteY17" fmla="*/ 595 h 1636411"/>
              <a:gd name="connsiteX18" fmla="*/ 0 w 9344592"/>
              <a:gd name="connsiteY18" fmla="*/ 1237078 h 163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344592" h="1636411">
                <a:moveTo>
                  <a:pt x="9344592" y="1524966"/>
                </a:moveTo>
                <a:cubicBezTo>
                  <a:pt x="9337051" y="1567828"/>
                  <a:pt x="9329511" y="1610691"/>
                  <a:pt x="9268392" y="1624978"/>
                </a:cubicBezTo>
                <a:cubicBezTo>
                  <a:pt x="9207273" y="1639266"/>
                  <a:pt x="9064398" y="1645616"/>
                  <a:pt x="8977879" y="1610691"/>
                </a:cubicBezTo>
                <a:cubicBezTo>
                  <a:pt x="8891360" y="1575766"/>
                  <a:pt x="8831035" y="1463053"/>
                  <a:pt x="8749279" y="1415428"/>
                </a:cubicBezTo>
                <a:cubicBezTo>
                  <a:pt x="8667523" y="1367803"/>
                  <a:pt x="8584179" y="1332085"/>
                  <a:pt x="8487342" y="1324941"/>
                </a:cubicBezTo>
                <a:cubicBezTo>
                  <a:pt x="8390505" y="1317797"/>
                  <a:pt x="8254773" y="1349547"/>
                  <a:pt x="8168254" y="1372566"/>
                </a:cubicBezTo>
                <a:cubicBezTo>
                  <a:pt x="8081735" y="1395585"/>
                  <a:pt x="8058716" y="1453528"/>
                  <a:pt x="7968229" y="1463053"/>
                </a:cubicBezTo>
                <a:cubicBezTo>
                  <a:pt x="7877741" y="1472578"/>
                  <a:pt x="7761854" y="1485278"/>
                  <a:pt x="7625329" y="1429716"/>
                </a:cubicBezTo>
                <a:cubicBezTo>
                  <a:pt x="7488804" y="1374154"/>
                  <a:pt x="7272904" y="1202703"/>
                  <a:pt x="7149079" y="1129678"/>
                </a:cubicBezTo>
                <a:cubicBezTo>
                  <a:pt x="7025254" y="1056653"/>
                  <a:pt x="6960960" y="1047922"/>
                  <a:pt x="6882379" y="991566"/>
                </a:cubicBezTo>
                <a:cubicBezTo>
                  <a:pt x="6803798" y="935210"/>
                  <a:pt x="6765698" y="836785"/>
                  <a:pt x="6677592" y="791541"/>
                </a:cubicBezTo>
                <a:cubicBezTo>
                  <a:pt x="6589486" y="746297"/>
                  <a:pt x="6452167" y="727247"/>
                  <a:pt x="6353742" y="720103"/>
                </a:cubicBezTo>
                <a:cubicBezTo>
                  <a:pt x="6255317" y="712959"/>
                  <a:pt x="6223316" y="748506"/>
                  <a:pt x="6087042" y="748678"/>
                </a:cubicBezTo>
                <a:cubicBezTo>
                  <a:pt x="5903394" y="739497"/>
                  <a:pt x="5484022" y="375811"/>
                  <a:pt x="5300374" y="366630"/>
                </a:cubicBezTo>
                <a:cubicBezTo>
                  <a:pt x="4947442" y="392237"/>
                  <a:pt x="4665927" y="633329"/>
                  <a:pt x="4312995" y="658936"/>
                </a:cubicBezTo>
                <a:cubicBezTo>
                  <a:pt x="3984287" y="669797"/>
                  <a:pt x="3689062" y="441155"/>
                  <a:pt x="3360354" y="452016"/>
                </a:cubicBezTo>
                <a:cubicBezTo>
                  <a:pt x="3057029" y="477305"/>
                  <a:pt x="2900633" y="662149"/>
                  <a:pt x="2597308" y="687438"/>
                </a:cubicBezTo>
                <a:cubicBezTo>
                  <a:pt x="2225313" y="698090"/>
                  <a:pt x="1484469" y="-23610"/>
                  <a:pt x="944154" y="595"/>
                </a:cubicBezTo>
                <a:cubicBezTo>
                  <a:pt x="403839" y="24800"/>
                  <a:pt x="295494" y="1184288"/>
                  <a:pt x="0" y="1237078"/>
                </a:cubicBezTo>
              </a:path>
            </a:pathLst>
          </a:custGeom>
          <a:ln w="38100">
            <a:solidFill>
              <a:srgbClr val="7030A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 rot="14178195">
            <a:off x="1479088" y="-1515815"/>
            <a:ext cx="9676341" cy="9078505"/>
          </a:xfrm>
          <a:custGeom>
            <a:avLst/>
            <a:gdLst>
              <a:gd name="connsiteX0" fmla="*/ 0 w 1924216"/>
              <a:gd name="connsiteY0" fmla="*/ 1834266 h 1868811"/>
              <a:gd name="connsiteX1" fmla="*/ 333955 w 1924216"/>
              <a:gd name="connsiteY1" fmla="*/ 1842217 h 1868811"/>
              <a:gd name="connsiteX2" fmla="*/ 612251 w 1924216"/>
              <a:gd name="connsiteY2" fmla="*/ 1540068 h 1868811"/>
              <a:gd name="connsiteX3" fmla="*/ 826936 w 1924216"/>
              <a:gd name="connsiteY3" fmla="*/ 1476457 h 1868811"/>
              <a:gd name="connsiteX4" fmla="*/ 882595 w 1924216"/>
              <a:gd name="connsiteY4" fmla="*/ 959623 h 1868811"/>
              <a:gd name="connsiteX5" fmla="*/ 874644 w 1924216"/>
              <a:gd name="connsiteY5" fmla="*/ 736986 h 1868811"/>
              <a:gd name="connsiteX6" fmla="*/ 1192696 w 1924216"/>
              <a:gd name="connsiteY6" fmla="*/ 562057 h 1868811"/>
              <a:gd name="connsiteX7" fmla="*/ 1280160 w 1924216"/>
              <a:gd name="connsiteY7" fmla="*/ 387129 h 1868811"/>
              <a:gd name="connsiteX8" fmla="*/ 1558456 w 1924216"/>
              <a:gd name="connsiteY8" fmla="*/ 29320 h 1868811"/>
              <a:gd name="connsiteX9" fmla="*/ 1924216 w 1924216"/>
              <a:gd name="connsiteY9" fmla="*/ 21369 h 1868811"/>
              <a:gd name="connsiteX10" fmla="*/ 1924216 w 1924216"/>
              <a:gd name="connsiteY10" fmla="*/ 21369 h 1868811"/>
              <a:gd name="connsiteX0" fmla="*/ 0 w 7257256"/>
              <a:gd name="connsiteY0" fmla="*/ 6774334 h 6808879"/>
              <a:gd name="connsiteX1" fmla="*/ 333955 w 7257256"/>
              <a:gd name="connsiteY1" fmla="*/ 6782285 h 6808879"/>
              <a:gd name="connsiteX2" fmla="*/ 612251 w 7257256"/>
              <a:gd name="connsiteY2" fmla="*/ 6480136 h 6808879"/>
              <a:gd name="connsiteX3" fmla="*/ 826936 w 7257256"/>
              <a:gd name="connsiteY3" fmla="*/ 6416525 h 6808879"/>
              <a:gd name="connsiteX4" fmla="*/ 882595 w 7257256"/>
              <a:gd name="connsiteY4" fmla="*/ 5899691 h 6808879"/>
              <a:gd name="connsiteX5" fmla="*/ 874644 w 7257256"/>
              <a:gd name="connsiteY5" fmla="*/ 5677054 h 6808879"/>
              <a:gd name="connsiteX6" fmla="*/ 1192696 w 7257256"/>
              <a:gd name="connsiteY6" fmla="*/ 5502125 h 6808879"/>
              <a:gd name="connsiteX7" fmla="*/ 1280160 w 7257256"/>
              <a:gd name="connsiteY7" fmla="*/ 5327197 h 6808879"/>
              <a:gd name="connsiteX8" fmla="*/ 1558456 w 7257256"/>
              <a:gd name="connsiteY8" fmla="*/ 4969388 h 6808879"/>
              <a:gd name="connsiteX9" fmla="*/ 1924216 w 7257256"/>
              <a:gd name="connsiteY9" fmla="*/ 4961437 h 6808879"/>
              <a:gd name="connsiteX10" fmla="*/ 7257256 w 7257256"/>
              <a:gd name="connsiteY10" fmla="*/ 0 h 6808879"/>
              <a:gd name="connsiteX0" fmla="*/ 0 w 7257256"/>
              <a:gd name="connsiteY0" fmla="*/ 6774334 h 6808879"/>
              <a:gd name="connsiteX1" fmla="*/ 333955 w 7257256"/>
              <a:gd name="connsiteY1" fmla="*/ 6782285 h 6808879"/>
              <a:gd name="connsiteX2" fmla="*/ 612251 w 7257256"/>
              <a:gd name="connsiteY2" fmla="*/ 6480136 h 6808879"/>
              <a:gd name="connsiteX3" fmla="*/ 826936 w 7257256"/>
              <a:gd name="connsiteY3" fmla="*/ 6416525 h 6808879"/>
              <a:gd name="connsiteX4" fmla="*/ 882595 w 7257256"/>
              <a:gd name="connsiteY4" fmla="*/ 5899691 h 6808879"/>
              <a:gd name="connsiteX5" fmla="*/ 874644 w 7257256"/>
              <a:gd name="connsiteY5" fmla="*/ 5677054 h 6808879"/>
              <a:gd name="connsiteX6" fmla="*/ 1192696 w 7257256"/>
              <a:gd name="connsiteY6" fmla="*/ 5502125 h 6808879"/>
              <a:gd name="connsiteX7" fmla="*/ 1280160 w 7257256"/>
              <a:gd name="connsiteY7" fmla="*/ 5327197 h 6808879"/>
              <a:gd name="connsiteX8" fmla="*/ 1558456 w 7257256"/>
              <a:gd name="connsiteY8" fmla="*/ 4969388 h 6808879"/>
              <a:gd name="connsiteX9" fmla="*/ 1924216 w 7257256"/>
              <a:gd name="connsiteY9" fmla="*/ 4961437 h 6808879"/>
              <a:gd name="connsiteX10" fmla="*/ 2400541 w 7257256"/>
              <a:gd name="connsiteY10" fmla="*/ 3890027 h 6808879"/>
              <a:gd name="connsiteX11" fmla="*/ 7257256 w 7257256"/>
              <a:gd name="connsiteY11" fmla="*/ 0 h 6808879"/>
              <a:gd name="connsiteX0" fmla="*/ 0 w 7257256"/>
              <a:gd name="connsiteY0" fmla="*/ 6774334 h 6808879"/>
              <a:gd name="connsiteX1" fmla="*/ 333955 w 7257256"/>
              <a:gd name="connsiteY1" fmla="*/ 6782285 h 6808879"/>
              <a:gd name="connsiteX2" fmla="*/ 612251 w 7257256"/>
              <a:gd name="connsiteY2" fmla="*/ 6480136 h 6808879"/>
              <a:gd name="connsiteX3" fmla="*/ 826936 w 7257256"/>
              <a:gd name="connsiteY3" fmla="*/ 6416525 h 6808879"/>
              <a:gd name="connsiteX4" fmla="*/ 882595 w 7257256"/>
              <a:gd name="connsiteY4" fmla="*/ 5899691 h 6808879"/>
              <a:gd name="connsiteX5" fmla="*/ 874644 w 7257256"/>
              <a:gd name="connsiteY5" fmla="*/ 5677054 h 6808879"/>
              <a:gd name="connsiteX6" fmla="*/ 1192696 w 7257256"/>
              <a:gd name="connsiteY6" fmla="*/ 5502125 h 6808879"/>
              <a:gd name="connsiteX7" fmla="*/ 1280160 w 7257256"/>
              <a:gd name="connsiteY7" fmla="*/ 5327197 h 6808879"/>
              <a:gd name="connsiteX8" fmla="*/ 1558456 w 7257256"/>
              <a:gd name="connsiteY8" fmla="*/ 4969388 h 6808879"/>
              <a:gd name="connsiteX9" fmla="*/ 1924216 w 7257256"/>
              <a:gd name="connsiteY9" fmla="*/ 4961437 h 6808879"/>
              <a:gd name="connsiteX10" fmla="*/ 2400541 w 7257256"/>
              <a:gd name="connsiteY10" fmla="*/ 3890027 h 6808879"/>
              <a:gd name="connsiteX11" fmla="*/ 2407301 w 7257256"/>
              <a:gd name="connsiteY11" fmla="*/ 3142548 h 6808879"/>
              <a:gd name="connsiteX12" fmla="*/ 7257256 w 7257256"/>
              <a:gd name="connsiteY12" fmla="*/ 0 h 6808879"/>
              <a:gd name="connsiteX0" fmla="*/ 0 w 7257256"/>
              <a:gd name="connsiteY0" fmla="*/ 6774334 h 6808879"/>
              <a:gd name="connsiteX1" fmla="*/ 333955 w 7257256"/>
              <a:gd name="connsiteY1" fmla="*/ 6782285 h 6808879"/>
              <a:gd name="connsiteX2" fmla="*/ 612251 w 7257256"/>
              <a:gd name="connsiteY2" fmla="*/ 6480136 h 6808879"/>
              <a:gd name="connsiteX3" fmla="*/ 826936 w 7257256"/>
              <a:gd name="connsiteY3" fmla="*/ 6416525 h 6808879"/>
              <a:gd name="connsiteX4" fmla="*/ 882595 w 7257256"/>
              <a:gd name="connsiteY4" fmla="*/ 5899691 h 6808879"/>
              <a:gd name="connsiteX5" fmla="*/ 874644 w 7257256"/>
              <a:gd name="connsiteY5" fmla="*/ 5677054 h 6808879"/>
              <a:gd name="connsiteX6" fmla="*/ 1192696 w 7257256"/>
              <a:gd name="connsiteY6" fmla="*/ 5502125 h 6808879"/>
              <a:gd name="connsiteX7" fmla="*/ 1280160 w 7257256"/>
              <a:gd name="connsiteY7" fmla="*/ 5327197 h 6808879"/>
              <a:gd name="connsiteX8" fmla="*/ 1558456 w 7257256"/>
              <a:gd name="connsiteY8" fmla="*/ 4969388 h 6808879"/>
              <a:gd name="connsiteX9" fmla="*/ 1924216 w 7257256"/>
              <a:gd name="connsiteY9" fmla="*/ 4961437 h 6808879"/>
              <a:gd name="connsiteX10" fmla="*/ 2400541 w 7257256"/>
              <a:gd name="connsiteY10" fmla="*/ 3890027 h 6808879"/>
              <a:gd name="connsiteX11" fmla="*/ 2407301 w 7257256"/>
              <a:gd name="connsiteY11" fmla="*/ 3142548 h 6808879"/>
              <a:gd name="connsiteX12" fmla="*/ 3041424 w 7257256"/>
              <a:gd name="connsiteY12" fmla="*/ 2278350 h 6808879"/>
              <a:gd name="connsiteX13" fmla="*/ 7257256 w 7257256"/>
              <a:gd name="connsiteY13" fmla="*/ 0 h 6808879"/>
              <a:gd name="connsiteX0" fmla="*/ 0 w 7257256"/>
              <a:gd name="connsiteY0" fmla="*/ 6774334 h 6808879"/>
              <a:gd name="connsiteX1" fmla="*/ 333955 w 7257256"/>
              <a:gd name="connsiteY1" fmla="*/ 6782285 h 6808879"/>
              <a:gd name="connsiteX2" fmla="*/ 612251 w 7257256"/>
              <a:gd name="connsiteY2" fmla="*/ 6480136 h 6808879"/>
              <a:gd name="connsiteX3" fmla="*/ 826936 w 7257256"/>
              <a:gd name="connsiteY3" fmla="*/ 6416525 h 6808879"/>
              <a:gd name="connsiteX4" fmla="*/ 882595 w 7257256"/>
              <a:gd name="connsiteY4" fmla="*/ 5899691 h 6808879"/>
              <a:gd name="connsiteX5" fmla="*/ 874644 w 7257256"/>
              <a:gd name="connsiteY5" fmla="*/ 5677054 h 6808879"/>
              <a:gd name="connsiteX6" fmla="*/ 1192696 w 7257256"/>
              <a:gd name="connsiteY6" fmla="*/ 5502125 h 6808879"/>
              <a:gd name="connsiteX7" fmla="*/ 1280160 w 7257256"/>
              <a:gd name="connsiteY7" fmla="*/ 5327197 h 6808879"/>
              <a:gd name="connsiteX8" fmla="*/ 1558456 w 7257256"/>
              <a:gd name="connsiteY8" fmla="*/ 4969388 h 6808879"/>
              <a:gd name="connsiteX9" fmla="*/ 1924216 w 7257256"/>
              <a:gd name="connsiteY9" fmla="*/ 4961437 h 6808879"/>
              <a:gd name="connsiteX10" fmla="*/ 2400541 w 7257256"/>
              <a:gd name="connsiteY10" fmla="*/ 3890027 h 6808879"/>
              <a:gd name="connsiteX11" fmla="*/ 2407301 w 7257256"/>
              <a:gd name="connsiteY11" fmla="*/ 3142548 h 6808879"/>
              <a:gd name="connsiteX12" fmla="*/ 3041424 w 7257256"/>
              <a:gd name="connsiteY12" fmla="*/ 2278350 h 6808879"/>
              <a:gd name="connsiteX13" fmla="*/ 4536421 w 7257256"/>
              <a:gd name="connsiteY13" fmla="*/ 1944828 h 6808879"/>
              <a:gd name="connsiteX14" fmla="*/ 7257256 w 7257256"/>
              <a:gd name="connsiteY14" fmla="*/ 0 h 6808879"/>
              <a:gd name="connsiteX0" fmla="*/ 0 w 7257256"/>
              <a:gd name="connsiteY0" fmla="*/ 6774334 h 6808879"/>
              <a:gd name="connsiteX1" fmla="*/ 333955 w 7257256"/>
              <a:gd name="connsiteY1" fmla="*/ 6782285 h 6808879"/>
              <a:gd name="connsiteX2" fmla="*/ 612251 w 7257256"/>
              <a:gd name="connsiteY2" fmla="*/ 6480136 h 6808879"/>
              <a:gd name="connsiteX3" fmla="*/ 826936 w 7257256"/>
              <a:gd name="connsiteY3" fmla="*/ 6416525 h 6808879"/>
              <a:gd name="connsiteX4" fmla="*/ 882595 w 7257256"/>
              <a:gd name="connsiteY4" fmla="*/ 5899691 h 6808879"/>
              <a:gd name="connsiteX5" fmla="*/ 874644 w 7257256"/>
              <a:gd name="connsiteY5" fmla="*/ 5677054 h 6808879"/>
              <a:gd name="connsiteX6" fmla="*/ 1192696 w 7257256"/>
              <a:gd name="connsiteY6" fmla="*/ 5502125 h 6808879"/>
              <a:gd name="connsiteX7" fmla="*/ 1280160 w 7257256"/>
              <a:gd name="connsiteY7" fmla="*/ 5327197 h 6808879"/>
              <a:gd name="connsiteX8" fmla="*/ 1558456 w 7257256"/>
              <a:gd name="connsiteY8" fmla="*/ 4969388 h 6808879"/>
              <a:gd name="connsiteX9" fmla="*/ 1924216 w 7257256"/>
              <a:gd name="connsiteY9" fmla="*/ 4961437 h 6808879"/>
              <a:gd name="connsiteX10" fmla="*/ 2400541 w 7257256"/>
              <a:gd name="connsiteY10" fmla="*/ 3890027 h 6808879"/>
              <a:gd name="connsiteX11" fmla="*/ 2407301 w 7257256"/>
              <a:gd name="connsiteY11" fmla="*/ 3142548 h 6808879"/>
              <a:gd name="connsiteX12" fmla="*/ 3041424 w 7257256"/>
              <a:gd name="connsiteY12" fmla="*/ 2278350 h 6808879"/>
              <a:gd name="connsiteX13" fmla="*/ 4536421 w 7257256"/>
              <a:gd name="connsiteY13" fmla="*/ 1944828 h 6808879"/>
              <a:gd name="connsiteX14" fmla="*/ 5143728 w 7257256"/>
              <a:gd name="connsiteY14" fmla="*/ 2118421 h 6808879"/>
              <a:gd name="connsiteX15" fmla="*/ 7257256 w 7257256"/>
              <a:gd name="connsiteY15" fmla="*/ 0 h 6808879"/>
              <a:gd name="connsiteX0" fmla="*/ 0 w 7257256"/>
              <a:gd name="connsiteY0" fmla="*/ 6774334 h 6808879"/>
              <a:gd name="connsiteX1" fmla="*/ 333955 w 7257256"/>
              <a:gd name="connsiteY1" fmla="*/ 6782285 h 6808879"/>
              <a:gd name="connsiteX2" fmla="*/ 612251 w 7257256"/>
              <a:gd name="connsiteY2" fmla="*/ 6480136 h 6808879"/>
              <a:gd name="connsiteX3" fmla="*/ 826936 w 7257256"/>
              <a:gd name="connsiteY3" fmla="*/ 6416525 h 6808879"/>
              <a:gd name="connsiteX4" fmla="*/ 882595 w 7257256"/>
              <a:gd name="connsiteY4" fmla="*/ 5899691 h 6808879"/>
              <a:gd name="connsiteX5" fmla="*/ 874644 w 7257256"/>
              <a:gd name="connsiteY5" fmla="*/ 5677054 h 6808879"/>
              <a:gd name="connsiteX6" fmla="*/ 1192696 w 7257256"/>
              <a:gd name="connsiteY6" fmla="*/ 5502125 h 6808879"/>
              <a:gd name="connsiteX7" fmla="*/ 1280160 w 7257256"/>
              <a:gd name="connsiteY7" fmla="*/ 5327197 h 6808879"/>
              <a:gd name="connsiteX8" fmla="*/ 1558456 w 7257256"/>
              <a:gd name="connsiteY8" fmla="*/ 4969388 h 6808879"/>
              <a:gd name="connsiteX9" fmla="*/ 1924216 w 7257256"/>
              <a:gd name="connsiteY9" fmla="*/ 4961437 h 6808879"/>
              <a:gd name="connsiteX10" fmla="*/ 2400541 w 7257256"/>
              <a:gd name="connsiteY10" fmla="*/ 3890027 h 6808879"/>
              <a:gd name="connsiteX11" fmla="*/ 2407301 w 7257256"/>
              <a:gd name="connsiteY11" fmla="*/ 3142548 h 6808879"/>
              <a:gd name="connsiteX12" fmla="*/ 3041424 w 7257256"/>
              <a:gd name="connsiteY12" fmla="*/ 2278350 h 6808879"/>
              <a:gd name="connsiteX13" fmla="*/ 4536421 w 7257256"/>
              <a:gd name="connsiteY13" fmla="*/ 1944828 h 6808879"/>
              <a:gd name="connsiteX14" fmla="*/ 5143728 w 7257256"/>
              <a:gd name="connsiteY14" fmla="*/ 2118421 h 6808879"/>
              <a:gd name="connsiteX15" fmla="*/ 5567624 w 7257256"/>
              <a:gd name="connsiteY15" fmla="*/ 1244187 h 6808879"/>
              <a:gd name="connsiteX16" fmla="*/ 7257256 w 7257256"/>
              <a:gd name="connsiteY16" fmla="*/ 0 h 6808879"/>
              <a:gd name="connsiteX0" fmla="*/ 0 w 7257256"/>
              <a:gd name="connsiteY0" fmla="*/ 6774334 h 6808879"/>
              <a:gd name="connsiteX1" fmla="*/ 333955 w 7257256"/>
              <a:gd name="connsiteY1" fmla="*/ 6782285 h 6808879"/>
              <a:gd name="connsiteX2" fmla="*/ 612251 w 7257256"/>
              <a:gd name="connsiteY2" fmla="*/ 6480136 h 6808879"/>
              <a:gd name="connsiteX3" fmla="*/ 826936 w 7257256"/>
              <a:gd name="connsiteY3" fmla="*/ 6416525 h 6808879"/>
              <a:gd name="connsiteX4" fmla="*/ 882595 w 7257256"/>
              <a:gd name="connsiteY4" fmla="*/ 5899691 h 6808879"/>
              <a:gd name="connsiteX5" fmla="*/ 874644 w 7257256"/>
              <a:gd name="connsiteY5" fmla="*/ 5677054 h 6808879"/>
              <a:gd name="connsiteX6" fmla="*/ 1192696 w 7257256"/>
              <a:gd name="connsiteY6" fmla="*/ 5502125 h 6808879"/>
              <a:gd name="connsiteX7" fmla="*/ 1280160 w 7257256"/>
              <a:gd name="connsiteY7" fmla="*/ 5327197 h 6808879"/>
              <a:gd name="connsiteX8" fmla="*/ 1558456 w 7257256"/>
              <a:gd name="connsiteY8" fmla="*/ 4969388 h 6808879"/>
              <a:gd name="connsiteX9" fmla="*/ 1924216 w 7257256"/>
              <a:gd name="connsiteY9" fmla="*/ 4961437 h 6808879"/>
              <a:gd name="connsiteX10" fmla="*/ 2400541 w 7257256"/>
              <a:gd name="connsiteY10" fmla="*/ 3890027 h 6808879"/>
              <a:gd name="connsiteX11" fmla="*/ 2407301 w 7257256"/>
              <a:gd name="connsiteY11" fmla="*/ 3142548 h 6808879"/>
              <a:gd name="connsiteX12" fmla="*/ 3041424 w 7257256"/>
              <a:gd name="connsiteY12" fmla="*/ 2278350 h 6808879"/>
              <a:gd name="connsiteX13" fmla="*/ 4536421 w 7257256"/>
              <a:gd name="connsiteY13" fmla="*/ 1944828 h 6808879"/>
              <a:gd name="connsiteX14" fmla="*/ 5143728 w 7257256"/>
              <a:gd name="connsiteY14" fmla="*/ 2118421 h 6808879"/>
              <a:gd name="connsiteX15" fmla="*/ 5567624 w 7257256"/>
              <a:gd name="connsiteY15" fmla="*/ 1244187 h 6808879"/>
              <a:gd name="connsiteX16" fmla="*/ 5857983 w 7257256"/>
              <a:gd name="connsiteY16" fmla="*/ 873819 h 6808879"/>
              <a:gd name="connsiteX17" fmla="*/ 7257256 w 7257256"/>
              <a:gd name="connsiteY17" fmla="*/ 0 h 6808879"/>
              <a:gd name="connsiteX0" fmla="*/ 0 w 7257256"/>
              <a:gd name="connsiteY0" fmla="*/ 6774334 h 6808879"/>
              <a:gd name="connsiteX1" fmla="*/ 333955 w 7257256"/>
              <a:gd name="connsiteY1" fmla="*/ 6782285 h 6808879"/>
              <a:gd name="connsiteX2" fmla="*/ 612251 w 7257256"/>
              <a:gd name="connsiteY2" fmla="*/ 6480136 h 6808879"/>
              <a:gd name="connsiteX3" fmla="*/ 826936 w 7257256"/>
              <a:gd name="connsiteY3" fmla="*/ 6416525 h 6808879"/>
              <a:gd name="connsiteX4" fmla="*/ 882595 w 7257256"/>
              <a:gd name="connsiteY4" fmla="*/ 5899691 h 6808879"/>
              <a:gd name="connsiteX5" fmla="*/ 874644 w 7257256"/>
              <a:gd name="connsiteY5" fmla="*/ 5677054 h 6808879"/>
              <a:gd name="connsiteX6" fmla="*/ 1192696 w 7257256"/>
              <a:gd name="connsiteY6" fmla="*/ 5502125 h 6808879"/>
              <a:gd name="connsiteX7" fmla="*/ 1280160 w 7257256"/>
              <a:gd name="connsiteY7" fmla="*/ 5327197 h 6808879"/>
              <a:gd name="connsiteX8" fmla="*/ 1558456 w 7257256"/>
              <a:gd name="connsiteY8" fmla="*/ 4969388 h 6808879"/>
              <a:gd name="connsiteX9" fmla="*/ 1924216 w 7257256"/>
              <a:gd name="connsiteY9" fmla="*/ 4961437 h 6808879"/>
              <a:gd name="connsiteX10" fmla="*/ 2400541 w 7257256"/>
              <a:gd name="connsiteY10" fmla="*/ 3890027 h 6808879"/>
              <a:gd name="connsiteX11" fmla="*/ 2407301 w 7257256"/>
              <a:gd name="connsiteY11" fmla="*/ 3142548 h 6808879"/>
              <a:gd name="connsiteX12" fmla="*/ 3041424 w 7257256"/>
              <a:gd name="connsiteY12" fmla="*/ 2278350 h 6808879"/>
              <a:gd name="connsiteX13" fmla="*/ 4536421 w 7257256"/>
              <a:gd name="connsiteY13" fmla="*/ 1944828 h 6808879"/>
              <a:gd name="connsiteX14" fmla="*/ 5143728 w 7257256"/>
              <a:gd name="connsiteY14" fmla="*/ 2118421 h 6808879"/>
              <a:gd name="connsiteX15" fmla="*/ 5567624 w 7257256"/>
              <a:gd name="connsiteY15" fmla="*/ 1244187 h 6808879"/>
              <a:gd name="connsiteX16" fmla="*/ 5857983 w 7257256"/>
              <a:gd name="connsiteY16" fmla="*/ 873819 h 6808879"/>
              <a:gd name="connsiteX17" fmla="*/ 6859104 w 7257256"/>
              <a:gd name="connsiteY17" fmla="*/ 586957 h 6808879"/>
              <a:gd name="connsiteX18" fmla="*/ 7257256 w 7257256"/>
              <a:gd name="connsiteY18" fmla="*/ 0 h 680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57256" h="6808879">
                <a:moveTo>
                  <a:pt x="0" y="6774334"/>
                </a:moveTo>
                <a:cubicBezTo>
                  <a:pt x="115956" y="6802826"/>
                  <a:pt x="231913" y="6831318"/>
                  <a:pt x="333955" y="6782285"/>
                </a:cubicBezTo>
                <a:cubicBezTo>
                  <a:pt x="435997" y="6733252"/>
                  <a:pt x="530088" y="6541096"/>
                  <a:pt x="612251" y="6480136"/>
                </a:cubicBezTo>
                <a:cubicBezTo>
                  <a:pt x="694414" y="6419176"/>
                  <a:pt x="781879" y="6513266"/>
                  <a:pt x="826936" y="6416525"/>
                </a:cubicBezTo>
                <a:cubicBezTo>
                  <a:pt x="871993" y="6319784"/>
                  <a:pt x="874644" y="6022936"/>
                  <a:pt x="882595" y="5899691"/>
                </a:cubicBezTo>
                <a:cubicBezTo>
                  <a:pt x="890546" y="5776446"/>
                  <a:pt x="822961" y="5743315"/>
                  <a:pt x="874644" y="5677054"/>
                </a:cubicBezTo>
                <a:cubicBezTo>
                  <a:pt x="926327" y="5610793"/>
                  <a:pt x="1125110" y="5560434"/>
                  <a:pt x="1192696" y="5502125"/>
                </a:cubicBezTo>
                <a:cubicBezTo>
                  <a:pt x="1260282" y="5443815"/>
                  <a:pt x="1219200" y="5415986"/>
                  <a:pt x="1280160" y="5327197"/>
                </a:cubicBezTo>
                <a:cubicBezTo>
                  <a:pt x="1341120" y="5238408"/>
                  <a:pt x="1451113" y="5030348"/>
                  <a:pt x="1558456" y="4969388"/>
                </a:cubicBezTo>
                <a:cubicBezTo>
                  <a:pt x="1665799" y="4908428"/>
                  <a:pt x="1716022" y="5098498"/>
                  <a:pt x="1924216" y="4961437"/>
                </a:cubicBezTo>
                <a:cubicBezTo>
                  <a:pt x="2218684" y="4689965"/>
                  <a:pt x="2106073" y="4161499"/>
                  <a:pt x="2400541" y="3890027"/>
                </a:cubicBezTo>
                <a:cubicBezTo>
                  <a:pt x="2578528" y="3753232"/>
                  <a:pt x="2229314" y="3279343"/>
                  <a:pt x="2407301" y="3142548"/>
                </a:cubicBezTo>
                <a:cubicBezTo>
                  <a:pt x="2687626" y="2967947"/>
                  <a:pt x="2761099" y="2452951"/>
                  <a:pt x="3041424" y="2278350"/>
                </a:cubicBezTo>
                <a:cubicBezTo>
                  <a:pt x="3398500" y="2097083"/>
                  <a:pt x="4179345" y="2126095"/>
                  <a:pt x="4536421" y="1944828"/>
                </a:cubicBezTo>
                <a:cubicBezTo>
                  <a:pt x="4662124" y="1850296"/>
                  <a:pt x="5018025" y="2212953"/>
                  <a:pt x="5143728" y="2118421"/>
                </a:cubicBezTo>
                <a:cubicBezTo>
                  <a:pt x="5332843" y="1936023"/>
                  <a:pt x="5378509" y="1426585"/>
                  <a:pt x="5567624" y="1244187"/>
                </a:cubicBezTo>
                <a:cubicBezTo>
                  <a:pt x="5671078" y="1168561"/>
                  <a:pt x="5754529" y="949445"/>
                  <a:pt x="5857983" y="873819"/>
                </a:cubicBezTo>
                <a:cubicBezTo>
                  <a:pt x="6106049" y="711449"/>
                  <a:pt x="6611038" y="749327"/>
                  <a:pt x="6859104" y="586957"/>
                </a:cubicBezTo>
                <a:lnTo>
                  <a:pt x="7257256" y="0"/>
                </a:lnTo>
              </a:path>
            </a:pathLst>
          </a:custGeom>
          <a:ln w="38100">
            <a:solidFill>
              <a:srgbClr val="7030A0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-902071" y="-1050006"/>
            <a:ext cx="10854147" cy="8719625"/>
          </a:xfrm>
          <a:custGeom>
            <a:avLst/>
            <a:gdLst>
              <a:gd name="connsiteX0" fmla="*/ 7931889 w 7931889"/>
              <a:gd name="connsiteY0" fmla="*/ 5243582 h 5243582"/>
              <a:gd name="connsiteX1" fmla="*/ 7506586 w 7931889"/>
              <a:gd name="connsiteY1" fmla="*/ 4467405 h 5243582"/>
              <a:gd name="connsiteX2" fmla="*/ 6964326 w 7931889"/>
              <a:gd name="connsiteY2" fmla="*/ 3659331 h 5243582"/>
              <a:gd name="connsiteX3" fmla="*/ 6687880 w 7931889"/>
              <a:gd name="connsiteY3" fmla="*/ 3489210 h 5243582"/>
              <a:gd name="connsiteX4" fmla="*/ 6400800 w 7931889"/>
              <a:gd name="connsiteY4" fmla="*/ 3542373 h 5243582"/>
              <a:gd name="connsiteX5" fmla="*/ 6071191 w 7931889"/>
              <a:gd name="connsiteY5" fmla="*/ 3446680 h 5243582"/>
              <a:gd name="connsiteX6" fmla="*/ 5805377 w 7931889"/>
              <a:gd name="connsiteY6" fmla="*/ 3287191 h 5243582"/>
              <a:gd name="connsiteX7" fmla="*/ 5784112 w 7931889"/>
              <a:gd name="connsiteY7" fmla="*/ 2936317 h 5243582"/>
              <a:gd name="connsiteX8" fmla="*/ 5603359 w 7931889"/>
              <a:gd name="connsiteY8" fmla="*/ 2702401 h 5243582"/>
              <a:gd name="connsiteX9" fmla="*/ 5295014 w 7931889"/>
              <a:gd name="connsiteY9" fmla="*/ 2627973 h 5243582"/>
              <a:gd name="connsiteX10" fmla="*/ 5050466 w 7931889"/>
              <a:gd name="connsiteY10" fmla="*/ 2425954 h 5243582"/>
              <a:gd name="connsiteX11" fmla="*/ 4944140 w 7931889"/>
              <a:gd name="connsiteY11" fmla="*/ 2308996 h 5243582"/>
              <a:gd name="connsiteX12" fmla="*/ 4646428 w 7931889"/>
              <a:gd name="connsiteY12" fmla="*/ 2330261 h 5243582"/>
              <a:gd name="connsiteX13" fmla="*/ 4508205 w 7931889"/>
              <a:gd name="connsiteY13" fmla="*/ 2043182 h 5243582"/>
              <a:gd name="connsiteX14" fmla="*/ 4114800 w 7931889"/>
              <a:gd name="connsiteY14" fmla="*/ 1702940 h 5243582"/>
              <a:gd name="connsiteX15" fmla="*/ 3891517 w 7931889"/>
              <a:gd name="connsiteY15" fmla="*/ 1798633 h 5243582"/>
              <a:gd name="connsiteX16" fmla="*/ 3732028 w 7931889"/>
              <a:gd name="connsiteY16" fmla="*/ 1649777 h 5243582"/>
              <a:gd name="connsiteX17" fmla="*/ 3700131 w 7931889"/>
              <a:gd name="connsiteY17" fmla="*/ 1256373 h 5243582"/>
              <a:gd name="connsiteX18" fmla="*/ 3997842 w 7931889"/>
              <a:gd name="connsiteY18" fmla="*/ 1086252 h 5243582"/>
              <a:gd name="connsiteX19" fmla="*/ 3870252 w 7931889"/>
              <a:gd name="connsiteY19" fmla="*/ 767275 h 5243582"/>
              <a:gd name="connsiteX20" fmla="*/ 3072810 w 7931889"/>
              <a:gd name="connsiteY20" fmla="*/ 395135 h 5243582"/>
              <a:gd name="connsiteX21" fmla="*/ 1711842 w 7931889"/>
              <a:gd name="connsiteY21" fmla="*/ 331340 h 5243582"/>
              <a:gd name="connsiteX22" fmla="*/ 584791 w 7931889"/>
              <a:gd name="connsiteY22" fmla="*/ 1731 h 5243582"/>
              <a:gd name="connsiteX23" fmla="*/ 0 w 7931889"/>
              <a:gd name="connsiteY23" fmla="*/ 193117 h 5243582"/>
              <a:gd name="connsiteX24" fmla="*/ 0 w 7931889"/>
              <a:gd name="connsiteY24" fmla="*/ 193117 h 5243582"/>
              <a:gd name="connsiteX0" fmla="*/ 7931889 w 7931889"/>
              <a:gd name="connsiteY0" fmla="*/ 5243582 h 5243582"/>
              <a:gd name="connsiteX1" fmla="*/ 7506586 w 7931889"/>
              <a:gd name="connsiteY1" fmla="*/ 4467405 h 5243582"/>
              <a:gd name="connsiteX2" fmla="*/ 6964326 w 7931889"/>
              <a:gd name="connsiteY2" fmla="*/ 3659331 h 5243582"/>
              <a:gd name="connsiteX3" fmla="*/ 6687880 w 7931889"/>
              <a:gd name="connsiteY3" fmla="*/ 3489210 h 5243582"/>
              <a:gd name="connsiteX4" fmla="*/ 6400800 w 7931889"/>
              <a:gd name="connsiteY4" fmla="*/ 3542373 h 5243582"/>
              <a:gd name="connsiteX5" fmla="*/ 6071191 w 7931889"/>
              <a:gd name="connsiteY5" fmla="*/ 3446680 h 5243582"/>
              <a:gd name="connsiteX6" fmla="*/ 5805377 w 7931889"/>
              <a:gd name="connsiteY6" fmla="*/ 3287191 h 5243582"/>
              <a:gd name="connsiteX7" fmla="*/ 5784112 w 7931889"/>
              <a:gd name="connsiteY7" fmla="*/ 2936317 h 5243582"/>
              <a:gd name="connsiteX8" fmla="*/ 5603359 w 7931889"/>
              <a:gd name="connsiteY8" fmla="*/ 2702401 h 5243582"/>
              <a:gd name="connsiteX9" fmla="*/ 5295014 w 7931889"/>
              <a:gd name="connsiteY9" fmla="*/ 2627973 h 5243582"/>
              <a:gd name="connsiteX10" fmla="*/ 5050466 w 7931889"/>
              <a:gd name="connsiteY10" fmla="*/ 2425954 h 5243582"/>
              <a:gd name="connsiteX11" fmla="*/ 4944140 w 7931889"/>
              <a:gd name="connsiteY11" fmla="*/ 2308996 h 5243582"/>
              <a:gd name="connsiteX12" fmla="*/ 4646428 w 7931889"/>
              <a:gd name="connsiteY12" fmla="*/ 2330261 h 5243582"/>
              <a:gd name="connsiteX13" fmla="*/ 4508205 w 7931889"/>
              <a:gd name="connsiteY13" fmla="*/ 2043182 h 5243582"/>
              <a:gd name="connsiteX14" fmla="*/ 4105275 w 7931889"/>
              <a:gd name="connsiteY14" fmla="*/ 1793427 h 5243582"/>
              <a:gd name="connsiteX15" fmla="*/ 3891517 w 7931889"/>
              <a:gd name="connsiteY15" fmla="*/ 1798633 h 5243582"/>
              <a:gd name="connsiteX16" fmla="*/ 3732028 w 7931889"/>
              <a:gd name="connsiteY16" fmla="*/ 1649777 h 5243582"/>
              <a:gd name="connsiteX17" fmla="*/ 3700131 w 7931889"/>
              <a:gd name="connsiteY17" fmla="*/ 1256373 h 5243582"/>
              <a:gd name="connsiteX18" fmla="*/ 3997842 w 7931889"/>
              <a:gd name="connsiteY18" fmla="*/ 1086252 h 5243582"/>
              <a:gd name="connsiteX19" fmla="*/ 3870252 w 7931889"/>
              <a:gd name="connsiteY19" fmla="*/ 767275 h 5243582"/>
              <a:gd name="connsiteX20" fmla="*/ 3072810 w 7931889"/>
              <a:gd name="connsiteY20" fmla="*/ 395135 h 5243582"/>
              <a:gd name="connsiteX21" fmla="*/ 1711842 w 7931889"/>
              <a:gd name="connsiteY21" fmla="*/ 331340 h 5243582"/>
              <a:gd name="connsiteX22" fmla="*/ 584791 w 7931889"/>
              <a:gd name="connsiteY22" fmla="*/ 1731 h 5243582"/>
              <a:gd name="connsiteX23" fmla="*/ 0 w 7931889"/>
              <a:gd name="connsiteY23" fmla="*/ 193117 h 5243582"/>
              <a:gd name="connsiteX24" fmla="*/ 0 w 7931889"/>
              <a:gd name="connsiteY24" fmla="*/ 193117 h 5243582"/>
              <a:gd name="connsiteX0" fmla="*/ 7931889 w 7931889"/>
              <a:gd name="connsiteY0" fmla="*/ 5243582 h 5243582"/>
              <a:gd name="connsiteX1" fmla="*/ 7506586 w 7931889"/>
              <a:gd name="connsiteY1" fmla="*/ 4467405 h 5243582"/>
              <a:gd name="connsiteX2" fmla="*/ 6964326 w 7931889"/>
              <a:gd name="connsiteY2" fmla="*/ 3659331 h 5243582"/>
              <a:gd name="connsiteX3" fmla="*/ 6687880 w 7931889"/>
              <a:gd name="connsiteY3" fmla="*/ 3489210 h 5243582"/>
              <a:gd name="connsiteX4" fmla="*/ 6400800 w 7931889"/>
              <a:gd name="connsiteY4" fmla="*/ 3542373 h 5243582"/>
              <a:gd name="connsiteX5" fmla="*/ 6071191 w 7931889"/>
              <a:gd name="connsiteY5" fmla="*/ 3446680 h 5243582"/>
              <a:gd name="connsiteX6" fmla="*/ 5805377 w 7931889"/>
              <a:gd name="connsiteY6" fmla="*/ 3287191 h 5243582"/>
              <a:gd name="connsiteX7" fmla="*/ 5784112 w 7931889"/>
              <a:gd name="connsiteY7" fmla="*/ 2936317 h 5243582"/>
              <a:gd name="connsiteX8" fmla="*/ 5603359 w 7931889"/>
              <a:gd name="connsiteY8" fmla="*/ 2702401 h 5243582"/>
              <a:gd name="connsiteX9" fmla="*/ 5295014 w 7931889"/>
              <a:gd name="connsiteY9" fmla="*/ 2627973 h 5243582"/>
              <a:gd name="connsiteX10" fmla="*/ 5050466 w 7931889"/>
              <a:gd name="connsiteY10" fmla="*/ 2425954 h 5243582"/>
              <a:gd name="connsiteX11" fmla="*/ 4944140 w 7931889"/>
              <a:gd name="connsiteY11" fmla="*/ 2308996 h 5243582"/>
              <a:gd name="connsiteX12" fmla="*/ 4646428 w 7931889"/>
              <a:gd name="connsiteY12" fmla="*/ 2330261 h 5243582"/>
              <a:gd name="connsiteX13" fmla="*/ 4508205 w 7931889"/>
              <a:gd name="connsiteY13" fmla="*/ 2043182 h 5243582"/>
              <a:gd name="connsiteX14" fmla="*/ 4105275 w 7931889"/>
              <a:gd name="connsiteY14" fmla="*/ 1793427 h 5243582"/>
              <a:gd name="connsiteX15" fmla="*/ 3891517 w 7931889"/>
              <a:gd name="connsiteY15" fmla="*/ 1798633 h 5243582"/>
              <a:gd name="connsiteX16" fmla="*/ 3732028 w 7931889"/>
              <a:gd name="connsiteY16" fmla="*/ 1649777 h 5243582"/>
              <a:gd name="connsiteX17" fmla="*/ 3787296 w 7931889"/>
              <a:gd name="connsiteY17" fmla="*/ 1501143 h 5243582"/>
              <a:gd name="connsiteX18" fmla="*/ 3700131 w 7931889"/>
              <a:gd name="connsiteY18" fmla="*/ 1256373 h 5243582"/>
              <a:gd name="connsiteX19" fmla="*/ 3997842 w 7931889"/>
              <a:gd name="connsiteY19" fmla="*/ 1086252 h 5243582"/>
              <a:gd name="connsiteX20" fmla="*/ 3870252 w 7931889"/>
              <a:gd name="connsiteY20" fmla="*/ 767275 h 5243582"/>
              <a:gd name="connsiteX21" fmla="*/ 3072810 w 7931889"/>
              <a:gd name="connsiteY21" fmla="*/ 395135 h 5243582"/>
              <a:gd name="connsiteX22" fmla="*/ 1711842 w 7931889"/>
              <a:gd name="connsiteY22" fmla="*/ 331340 h 5243582"/>
              <a:gd name="connsiteX23" fmla="*/ 584791 w 7931889"/>
              <a:gd name="connsiteY23" fmla="*/ 1731 h 5243582"/>
              <a:gd name="connsiteX24" fmla="*/ 0 w 7931889"/>
              <a:gd name="connsiteY24" fmla="*/ 193117 h 5243582"/>
              <a:gd name="connsiteX25" fmla="*/ 0 w 7931889"/>
              <a:gd name="connsiteY25" fmla="*/ 193117 h 5243582"/>
              <a:gd name="connsiteX0" fmla="*/ 7931889 w 7931889"/>
              <a:gd name="connsiteY0" fmla="*/ 5243582 h 5243582"/>
              <a:gd name="connsiteX1" fmla="*/ 7506586 w 7931889"/>
              <a:gd name="connsiteY1" fmla="*/ 4467405 h 5243582"/>
              <a:gd name="connsiteX2" fmla="*/ 6964326 w 7931889"/>
              <a:gd name="connsiteY2" fmla="*/ 3659331 h 5243582"/>
              <a:gd name="connsiteX3" fmla="*/ 6687880 w 7931889"/>
              <a:gd name="connsiteY3" fmla="*/ 3489210 h 5243582"/>
              <a:gd name="connsiteX4" fmla="*/ 6400800 w 7931889"/>
              <a:gd name="connsiteY4" fmla="*/ 3542373 h 5243582"/>
              <a:gd name="connsiteX5" fmla="*/ 6071191 w 7931889"/>
              <a:gd name="connsiteY5" fmla="*/ 3446680 h 5243582"/>
              <a:gd name="connsiteX6" fmla="*/ 5805377 w 7931889"/>
              <a:gd name="connsiteY6" fmla="*/ 3287191 h 5243582"/>
              <a:gd name="connsiteX7" fmla="*/ 5784112 w 7931889"/>
              <a:gd name="connsiteY7" fmla="*/ 2936317 h 5243582"/>
              <a:gd name="connsiteX8" fmla="*/ 5603359 w 7931889"/>
              <a:gd name="connsiteY8" fmla="*/ 2702401 h 5243582"/>
              <a:gd name="connsiteX9" fmla="*/ 5295014 w 7931889"/>
              <a:gd name="connsiteY9" fmla="*/ 2627973 h 5243582"/>
              <a:gd name="connsiteX10" fmla="*/ 5050466 w 7931889"/>
              <a:gd name="connsiteY10" fmla="*/ 2425954 h 5243582"/>
              <a:gd name="connsiteX11" fmla="*/ 4944140 w 7931889"/>
              <a:gd name="connsiteY11" fmla="*/ 2308996 h 5243582"/>
              <a:gd name="connsiteX12" fmla="*/ 4646428 w 7931889"/>
              <a:gd name="connsiteY12" fmla="*/ 2330261 h 5243582"/>
              <a:gd name="connsiteX13" fmla="*/ 4508205 w 7931889"/>
              <a:gd name="connsiteY13" fmla="*/ 2043182 h 5243582"/>
              <a:gd name="connsiteX14" fmla="*/ 4105275 w 7931889"/>
              <a:gd name="connsiteY14" fmla="*/ 1793427 h 5243582"/>
              <a:gd name="connsiteX15" fmla="*/ 3891517 w 7931889"/>
              <a:gd name="connsiteY15" fmla="*/ 1798633 h 5243582"/>
              <a:gd name="connsiteX16" fmla="*/ 3773008 w 7931889"/>
              <a:gd name="connsiteY16" fmla="*/ 1758318 h 5243582"/>
              <a:gd name="connsiteX17" fmla="*/ 3732028 w 7931889"/>
              <a:gd name="connsiteY17" fmla="*/ 1649777 h 5243582"/>
              <a:gd name="connsiteX18" fmla="*/ 3787296 w 7931889"/>
              <a:gd name="connsiteY18" fmla="*/ 1501143 h 5243582"/>
              <a:gd name="connsiteX19" fmla="*/ 3700131 w 7931889"/>
              <a:gd name="connsiteY19" fmla="*/ 1256373 h 5243582"/>
              <a:gd name="connsiteX20" fmla="*/ 3997842 w 7931889"/>
              <a:gd name="connsiteY20" fmla="*/ 1086252 h 5243582"/>
              <a:gd name="connsiteX21" fmla="*/ 3870252 w 7931889"/>
              <a:gd name="connsiteY21" fmla="*/ 767275 h 5243582"/>
              <a:gd name="connsiteX22" fmla="*/ 3072810 w 7931889"/>
              <a:gd name="connsiteY22" fmla="*/ 395135 h 5243582"/>
              <a:gd name="connsiteX23" fmla="*/ 1711842 w 7931889"/>
              <a:gd name="connsiteY23" fmla="*/ 331340 h 5243582"/>
              <a:gd name="connsiteX24" fmla="*/ 584791 w 7931889"/>
              <a:gd name="connsiteY24" fmla="*/ 1731 h 5243582"/>
              <a:gd name="connsiteX25" fmla="*/ 0 w 7931889"/>
              <a:gd name="connsiteY25" fmla="*/ 193117 h 5243582"/>
              <a:gd name="connsiteX26" fmla="*/ 0 w 7931889"/>
              <a:gd name="connsiteY26" fmla="*/ 193117 h 5243582"/>
              <a:gd name="connsiteX0" fmla="*/ 7931889 w 7931889"/>
              <a:gd name="connsiteY0" fmla="*/ 5243582 h 5243582"/>
              <a:gd name="connsiteX1" fmla="*/ 7506586 w 7931889"/>
              <a:gd name="connsiteY1" fmla="*/ 4467405 h 5243582"/>
              <a:gd name="connsiteX2" fmla="*/ 6964326 w 7931889"/>
              <a:gd name="connsiteY2" fmla="*/ 3659331 h 5243582"/>
              <a:gd name="connsiteX3" fmla="*/ 6687880 w 7931889"/>
              <a:gd name="connsiteY3" fmla="*/ 3489210 h 5243582"/>
              <a:gd name="connsiteX4" fmla="*/ 6400800 w 7931889"/>
              <a:gd name="connsiteY4" fmla="*/ 3542373 h 5243582"/>
              <a:gd name="connsiteX5" fmla="*/ 6071191 w 7931889"/>
              <a:gd name="connsiteY5" fmla="*/ 3446680 h 5243582"/>
              <a:gd name="connsiteX6" fmla="*/ 5805377 w 7931889"/>
              <a:gd name="connsiteY6" fmla="*/ 3287191 h 5243582"/>
              <a:gd name="connsiteX7" fmla="*/ 5784112 w 7931889"/>
              <a:gd name="connsiteY7" fmla="*/ 2936317 h 5243582"/>
              <a:gd name="connsiteX8" fmla="*/ 5603359 w 7931889"/>
              <a:gd name="connsiteY8" fmla="*/ 2702401 h 5243582"/>
              <a:gd name="connsiteX9" fmla="*/ 5295014 w 7931889"/>
              <a:gd name="connsiteY9" fmla="*/ 2627973 h 5243582"/>
              <a:gd name="connsiteX10" fmla="*/ 5050466 w 7931889"/>
              <a:gd name="connsiteY10" fmla="*/ 2425954 h 5243582"/>
              <a:gd name="connsiteX11" fmla="*/ 4944140 w 7931889"/>
              <a:gd name="connsiteY11" fmla="*/ 2308996 h 5243582"/>
              <a:gd name="connsiteX12" fmla="*/ 4646428 w 7931889"/>
              <a:gd name="connsiteY12" fmla="*/ 2330261 h 5243582"/>
              <a:gd name="connsiteX13" fmla="*/ 4508205 w 7931889"/>
              <a:gd name="connsiteY13" fmla="*/ 2043182 h 5243582"/>
              <a:gd name="connsiteX14" fmla="*/ 4105275 w 7931889"/>
              <a:gd name="connsiteY14" fmla="*/ 1793427 h 5243582"/>
              <a:gd name="connsiteX15" fmla="*/ 3891517 w 7931889"/>
              <a:gd name="connsiteY15" fmla="*/ 1798633 h 5243582"/>
              <a:gd name="connsiteX16" fmla="*/ 3773008 w 7931889"/>
              <a:gd name="connsiteY16" fmla="*/ 1758318 h 5243582"/>
              <a:gd name="connsiteX17" fmla="*/ 3732028 w 7931889"/>
              <a:gd name="connsiteY17" fmla="*/ 1649777 h 5243582"/>
              <a:gd name="connsiteX18" fmla="*/ 3787296 w 7931889"/>
              <a:gd name="connsiteY18" fmla="*/ 1501143 h 5243582"/>
              <a:gd name="connsiteX19" fmla="*/ 3700131 w 7931889"/>
              <a:gd name="connsiteY19" fmla="*/ 1256373 h 5243582"/>
              <a:gd name="connsiteX20" fmla="*/ 3997842 w 7931889"/>
              <a:gd name="connsiteY20" fmla="*/ 1086252 h 5243582"/>
              <a:gd name="connsiteX21" fmla="*/ 4077808 w 7931889"/>
              <a:gd name="connsiteY21" fmla="*/ 905831 h 5243582"/>
              <a:gd name="connsiteX22" fmla="*/ 3870252 w 7931889"/>
              <a:gd name="connsiteY22" fmla="*/ 767275 h 5243582"/>
              <a:gd name="connsiteX23" fmla="*/ 3072810 w 7931889"/>
              <a:gd name="connsiteY23" fmla="*/ 395135 h 5243582"/>
              <a:gd name="connsiteX24" fmla="*/ 1711842 w 7931889"/>
              <a:gd name="connsiteY24" fmla="*/ 331340 h 5243582"/>
              <a:gd name="connsiteX25" fmla="*/ 584791 w 7931889"/>
              <a:gd name="connsiteY25" fmla="*/ 1731 h 5243582"/>
              <a:gd name="connsiteX26" fmla="*/ 0 w 7931889"/>
              <a:gd name="connsiteY26" fmla="*/ 193117 h 5243582"/>
              <a:gd name="connsiteX27" fmla="*/ 0 w 7931889"/>
              <a:gd name="connsiteY27" fmla="*/ 193117 h 5243582"/>
              <a:gd name="connsiteX0" fmla="*/ 7931889 w 7931889"/>
              <a:gd name="connsiteY0" fmla="*/ 5243582 h 5243582"/>
              <a:gd name="connsiteX1" fmla="*/ 7506586 w 7931889"/>
              <a:gd name="connsiteY1" fmla="*/ 4467405 h 5243582"/>
              <a:gd name="connsiteX2" fmla="*/ 6964326 w 7931889"/>
              <a:gd name="connsiteY2" fmla="*/ 3659331 h 5243582"/>
              <a:gd name="connsiteX3" fmla="*/ 6687880 w 7931889"/>
              <a:gd name="connsiteY3" fmla="*/ 3489210 h 5243582"/>
              <a:gd name="connsiteX4" fmla="*/ 6400800 w 7931889"/>
              <a:gd name="connsiteY4" fmla="*/ 3542373 h 5243582"/>
              <a:gd name="connsiteX5" fmla="*/ 6071191 w 7931889"/>
              <a:gd name="connsiteY5" fmla="*/ 3446680 h 5243582"/>
              <a:gd name="connsiteX6" fmla="*/ 5805377 w 7931889"/>
              <a:gd name="connsiteY6" fmla="*/ 3287191 h 5243582"/>
              <a:gd name="connsiteX7" fmla="*/ 5784112 w 7931889"/>
              <a:gd name="connsiteY7" fmla="*/ 2936317 h 5243582"/>
              <a:gd name="connsiteX8" fmla="*/ 5603359 w 7931889"/>
              <a:gd name="connsiteY8" fmla="*/ 2702401 h 5243582"/>
              <a:gd name="connsiteX9" fmla="*/ 5295014 w 7931889"/>
              <a:gd name="connsiteY9" fmla="*/ 2627973 h 5243582"/>
              <a:gd name="connsiteX10" fmla="*/ 5050466 w 7931889"/>
              <a:gd name="connsiteY10" fmla="*/ 2425954 h 5243582"/>
              <a:gd name="connsiteX11" fmla="*/ 4944140 w 7931889"/>
              <a:gd name="connsiteY11" fmla="*/ 2308996 h 5243582"/>
              <a:gd name="connsiteX12" fmla="*/ 4646428 w 7931889"/>
              <a:gd name="connsiteY12" fmla="*/ 2330261 h 5243582"/>
              <a:gd name="connsiteX13" fmla="*/ 4508205 w 7931889"/>
              <a:gd name="connsiteY13" fmla="*/ 2043182 h 5243582"/>
              <a:gd name="connsiteX14" fmla="*/ 4105275 w 7931889"/>
              <a:gd name="connsiteY14" fmla="*/ 1793427 h 5243582"/>
              <a:gd name="connsiteX15" fmla="*/ 3891517 w 7931889"/>
              <a:gd name="connsiteY15" fmla="*/ 1798633 h 5243582"/>
              <a:gd name="connsiteX16" fmla="*/ 3773008 w 7931889"/>
              <a:gd name="connsiteY16" fmla="*/ 1758318 h 5243582"/>
              <a:gd name="connsiteX17" fmla="*/ 3732028 w 7931889"/>
              <a:gd name="connsiteY17" fmla="*/ 1649777 h 5243582"/>
              <a:gd name="connsiteX18" fmla="*/ 3787296 w 7931889"/>
              <a:gd name="connsiteY18" fmla="*/ 1501143 h 5243582"/>
              <a:gd name="connsiteX19" fmla="*/ 3700131 w 7931889"/>
              <a:gd name="connsiteY19" fmla="*/ 1256373 h 5243582"/>
              <a:gd name="connsiteX20" fmla="*/ 3997842 w 7931889"/>
              <a:gd name="connsiteY20" fmla="*/ 1086252 h 5243582"/>
              <a:gd name="connsiteX21" fmla="*/ 4077808 w 7931889"/>
              <a:gd name="connsiteY21" fmla="*/ 905831 h 5243582"/>
              <a:gd name="connsiteX22" fmla="*/ 3855964 w 7931889"/>
              <a:gd name="connsiteY22" fmla="*/ 814900 h 5243582"/>
              <a:gd name="connsiteX23" fmla="*/ 3072810 w 7931889"/>
              <a:gd name="connsiteY23" fmla="*/ 395135 h 5243582"/>
              <a:gd name="connsiteX24" fmla="*/ 1711842 w 7931889"/>
              <a:gd name="connsiteY24" fmla="*/ 331340 h 5243582"/>
              <a:gd name="connsiteX25" fmla="*/ 584791 w 7931889"/>
              <a:gd name="connsiteY25" fmla="*/ 1731 h 5243582"/>
              <a:gd name="connsiteX26" fmla="*/ 0 w 7931889"/>
              <a:gd name="connsiteY26" fmla="*/ 193117 h 5243582"/>
              <a:gd name="connsiteX27" fmla="*/ 0 w 7931889"/>
              <a:gd name="connsiteY27" fmla="*/ 193117 h 5243582"/>
              <a:gd name="connsiteX0" fmla="*/ 7931889 w 7931889"/>
              <a:gd name="connsiteY0" fmla="*/ 5243582 h 5243582"/>
              <a:gd name="connsiteX1" fmla="*/ 7506586 w 7931889"/>
              <a:gd name="connsiteY1" fmla="*/ 4467405 h 5243582"/>
              <a:gd name="connsiteX2" fmla="*/ 6964326 w 7931889"/>
              <a:gd name="connsiteY2" fmla="*/ 3659331 h 5243582"/>
              <a:gd name="connsiteX3" fmla="*/ 6858694 w 7931889"/>
              <a:gd name="connsiteY3" fmla="*/ 3655864 h 5243582"/>
              <a:gd name="connsiteX4" fmla="*/ 6687880 w 7931889"/>
              <a:gd name="connsiteY4" fmla="*/ 3489210 h 5243582"/>
              <a:gd name="connsiteX5" fmla="*/ 6400800 w 7931889"/>
              <a:gd name="connsiteY5" fmla="*/ 3542373 h 5243582"/>
              <a:gd name="connsiteX6" fmla="*/ 6071191 w 7931889"/>
              <a:gd name="connsiteY6" fmla="*/ 3446680 h 5243582"/>
              <a:gd name="connsiteX7" fmla="*/ 5805377 w 7931889"/>
              <a:gd name="connsiteY7" fmla="*/ 3287191 h 5243582"/>
              <a:gd name="connsiteX8" fmla="*/ 5784112 w 7931889"/>
              <a:gd name="connsiteY8" fmla="*/ 2936317 h 5243582"/>
              <a:gd name="connsiteX9" fmla="*/ 5603359 w 7931889"/>
              <a:gd name="connsiteY9" fmla="*/ 2702401 h 5243582"/>
              <a:gd name="connsiteX10" fmla="*/ 5295014 w 7931889"/>
              <a:gd name="connsiteY10" fmla="*/ 2627973 h 5243582"/>
              <a:gd name="connsiteX11" fmla="*/ 5050466 w 7931889"/>
              <a:gd name="connsiteY11" fmla="*/ 2425954 h 5243582"/>
              <a:gd name="connsiteX12" fmla="*/ 4944140 w 7931889"/>
              <a:gd name="connsiteY12" fmla="*/ 2308996 h 5243582"/>
              <a:gd name="connsiteX13" fmla="*/ 4646428 w 7931889"/>
              <a:gd name="connsiteY13" fmla="*/ 2330261 h 5243582"/>
              <a:gd name="connsiteX14" fmla="*/ 4508205 w 7931889"/>
              <a:gd name="connsiteY14" fmla="*/ 2043182 h 5243582"/>
              <a:gd name="connsiteX15" fmla="*/ 4105275 w 7931889"/>
              <a:gd name="connsiteY15" fmla="*/ 1793427 h 5243582"/>
              <a:gd name="connsiteX16" fmla="*/ 3891517 w 7931889"/>
              <a:gd name="connsiteY16" fmla="*/ 1798633 h 5243582"/>
              <a:gd name="connsiteX17" fmla="*/ 3773008 w 7931889"/>
              <a:gd name="connsiteY17" fmla="*/ 1758318 h 5243582"/>
              <a:gd name="connsiteX18" fmla="*/ 3732028 w 7931889"/>
              <a:gd name="connsiteY18" fmla="*/ 1649777 h 5243582"/>
              <a:gd name="connsiteX19" fmla="*/ 3787296 w 7931889"/>
              <a:gd name="connsiteY19" fmla="*/ 1501143 h 5243582"/>
              <a:gd name="connsiteX20" fmla="*/ 3700131 w 7931889"/>
              <a:gd name="connsiteY20" fmla="*/ 1256373 h 5243582"/>
              <a:gd name="connsiteX21" fmla="*/ 3997842 w 7931889"/>
              <a:gd name="connsiteY21" fmla="*/ 1086252 h 5243582"/>
              <a:gd name="connsiteX22" fmla="*/ 4077808 w 7931889"/>
              <a:gd name="connsiteY22" fmla="*/ 905831 h 5243582"/>
              <a:gd name="connsiteX23" fmla="*/ 3855964 w 7931889"/>
              <a:gd name="connsiteY23" fmla="*/ 814900 h 5243582"/>
              <a:gd name="connsiteX24" fmla="*/ 3072810 w 7931889"/>
              <a:gd name="connsiteY24" fmla="*/ 395135 h 5243582"/>
              <a:gd name="connsiteX25" fmla="*/ 1711842 w 7931889"/>
              <a:gd name="connsiteY25" fmla="*/ 331340 h 5243582"/>
              <a:gd name="connsiteX26" fmla="*/ 584791 w 7931889"/>
              <a:gd name="connsiteY26" fmla="*/ 1731 h 5243582"/>
              <a:gd name="connsiteX27" fmla="*/ 0 w 7931889"/>
              <a:gd name="connsiteY27" fmla="*/ 193117 h 5243582"/>
              <a:gd name="connsiteX28" fmla="*/ 0 w 7931889"/>
              <a:gd name="connsiteY28" fmla="*/ 193117 h 5243582"/>
              <a:gd name="connsiteX0" fmla="*/ 8249941 w 8249941"/>
              <a:gd name="connsiteY0" fmla="*/ 5244362 h 5244362"/>
              <a:gd name="connsiteX1" fmla="*/ 7824638 w 8249941"/>
              <a:gd name="connsiteY1" fmla="*/ 4468185 h 5244362"/>
              <a:gd name="connsiteX2" fmla="*/ 7282378 w 8249941"/>
              <a:gd name="connsiteY2" fmla="*/ 3660111 h 5244362"/>
              <a:gd name="connsiteX3" fmla="*/ 7176746 w 8249941"/>
              <a:gd name="connsiteY3" fmla="*/ 3656644 h 5244362"/>
              <a:gd name="connsiteX4" fmla="*/ 7005932 w 8249941"/>
              <a:gd name="connsiteY4" fmla="*/ 3489990 h 5244362"/>
              <a:gd name="connsiteX5" fmla="*/ 6718852 w 8249941"/>
              <a:gd name="connsiteY5" fmla="*/ 3543153 h 5244362"/>
              <a:gd name="connsiteX6" fmla="*/ 6389243 w 8249941"/>
              <a:gd name="connsiteY6" fmla="*/ 3447460 h 5244362"/>
              <a:gd name="connsiteX7" fmla="*/ 6123429 w 8249941"/>
              <a:gd name="connsiteY7" fmla="*/ 3287971 h 5244362"/>
              <a:gd name="connsiteX8" fmla="*/ 6102164 w 8249941"/>
              <a:gd name="connsiteY8" fmla="*/ 2937097 h 5244362"/>
              <a:gd name="connsiteX9" fmla="*/ 5921411 w 8249941"/>
              <a:gd name="connsiteY9" fmla="*/ 2703181 h 5244362"/>
              <a:gd name="connsiteX10" fmla="*/ 5613066 w 8249941"/>
              <a:gd name="connsiteY10" fmla="*/ 2628753 h 5244362"/>
              <a:gd name="connsiteX11" fmla="*/ 5368518 w 8249941"/>
              <a:gd name="connsiteY11" fmla="*/ 2426734 h 5244362"/>
              <a:gd name="connsiteX12" fmla="*/ 5262192 w 8249941"/>
              <a:gd name="connsiteY12" fmla="*/ 2309776 h 5244362"/>
              <a:gd name="connsiteX13" fmla="*/ 4964480 w 8249941"/>
              <a:gd name="connsiteY13" fmla="*/ 2331041 h 5244362"/>
              <a:gd name="connsiteX14" fmla="*/ 4826257 w 8249941"/>
              <a:gd name="connsiteY14" fmla="*/ 2043962 h 5244362"/>
              <a:gd name="connsiteX15" fmla="*/ 4423327 w 8249941"/>
              <a:gd name="connsiteY15" fmla="*/ 1794207 h 5244362"/>
              <a:gd name="connsiteX16" fmla="*/ 4209569 w 8249941"/>
              <a:gd name="connsiteY16" fmla="*/ 1799413 h 5244362"/>
              <a:gd name="connsiteX17" fmla="*/ 4091060 w 8249941"/>
              <a:gd name="connsiteY17" fmla="*/ 1759098 h 5244362"/>
              <a:gd name="connsiteX18" fmla="*/ 4050080 w 8249941"/>
              <a:gd name="connsiteY18" fmla="*/ 1650557 h 5244362"/>
              <a:gd name="connsiteX19" fmla="*/ 4105348 w 8249941"/>
              <a:gd name="connsiteY19" fmla="*/ 1501923 h 5244362"/>
              <a:gd name="connsiteX20" fmla="*/ 4018183 w 8249941"/>
              <a:gd name="connsiteY20" fmla="*/ 1257153 h 5244362"/>
              <a:gd name="connsiteX21" fmla="*/ 4315894 w 8249941"/>
              <a:gd name="connsiteY21" fmla="*/ 1087032 h 5244362"/>
              <a:gd name="connsiteX22" fmla="*/ 4395860 w 8249941"/>
              <a:gd name="connsiteY22" fmla="*/ 906611 h 5244362"/>
              <a:gd name="connsiteX23" fmla="*/ 4174016 w 8249941"/>
              <a:gd name="connsiteY23" fmla="*/ 815680 h 5244362"/>
              <a:gd name="connsiteX24" fmla="*/ 3390862 w 8249941"/>
              <a:gd name="connsiteY24" fmla="*/ 395915 h 5244362"/>
              <a:gd name="connsiteX25" fmla="*/ 2029894 w 8249941"/>
              <a:gd name="connsiteY25" fmla="*/ 332120 h 5244362"/>
              <a:gd name="connsiteX26" fmla="*/ 902843 w 8249941"/>
              <a:gd name="connsiteY26" fmla="*/ 2511 h 5244362"/>
              <a:gd name="connsiteX27" fmla="*/ 318052 w 8249941"/>
              <a:gd name="connsiteY27" fmla="*/ 193897 h 5244362"/>
              <a:gd name="connsiteX28" fmla="*/ 0 w 8249941"/>
              <a:gd name="connsiteY28" fmla="*/ 442375 h 5244362"/>
              <a:gd name="connsiteX0" fmla="*/ 8249941 w 8249941"/>
              <a:gd name="connsiteY0" fmla="*/ 5911242 h 5911242"/>
              <a:gd name="connsiteX1" fmla="*/ 7824638 w 8249941"/>
              <a:gd name="connsiteY1" fmla="*/ 5135065 h 5911242"/>
              <a:gd name="connsiteX2" fmla="*/ 7282378 w 8249941"/>
              <a:gd name="connsiteY2" fmla="*/ 4326991 h 5911242"/>
              <a:gd name="connsiteX3" fmla="*/ 7176746 w 8249941"/>
              <a:gd name="connsiteY3" fmla="*/ 4323524 h 5911242"/>
              <a:gd name="connsiteX4" fmla="*/ 7005932 w 8249941"/>
              <a:gd name="connsiteY4" fmla="*/ 4156870 h 5911242"/>
              <a:gd name="connsiteX5" fmla="*/ 6718852 w 8249941"/>
              <a:gd name="connsiteY5" fmla="*/ 4210033 h 5911242"/>
              <a:gd name="connsiteX6" fmla="*/ 6389243 w 8249941"/>
              <a:gd name="connsiteY6" fmla="*/ 4114340 h 5911242"/>
              <a:gd name="connsiteX7" fmla="*/ 6123429 w 8249941"/>
              <a:gd name="connsiteY7" fmla="*/ 3954851 h 5911242"/>
              <a:gd name="connsiteX8" fmla="*/ 6102164 w 8249941"/>
              <a:gd name="connsiteY8" fmla="*/ 3603977 h 5911242"/>
              <a:gd name="connsiteX9" fmla="*/ 5921411 w 8249941"/>
              <a:gd name="connsiteY9" fmla="*/ 3370061 h 5911242"/>
              <a:gd name="connsiteX10" fmla="*/ 5613066 w 8249941"/>
              <a:gd name="connsiteY10" fmla="*/ 3295633 h 5911242"/>
              <a:gd name="connsiteX11" fmla="*/ 5368518 w 8249941"/>
              <a:gd name="connsiteY11" fmla="*/ 3093614 h 5911242"/>
              <a:gd name="connsiteX12" fmla="*/ 5262192 w 8249941"/>
              <a:gd name="connsiteY12" fmla="*/ 2976656 h 5911242"/>
              <a:gd name="connsiteX13" fmla="*/ 4964480 w 8249941"/>
              <a:gd name="connsiteY13" fmla="*/ 2997921 h 5911242"/>
              <a:gd name="connsiteX14" fmla="*/ 4826257 w 8249941"/>
              <a:gd name="connsiteY14" fmla="*/ 2710842 h 5911242"/>
              <a:gd name="connsiteX15" fmla="*/ 4423327 w 8249941"/>
              <a:gd name="connsiteY15" fmla="*/ 2461087 h 5911242"/>
              <a:gd name="connsiteX16" fmla="*/ 4209569 w 8249941"/>
              <a:gd name="connsiteY16" fmla="*/ 2466293 h 5911242"/>
              <a:gd name="connsiteX17" fmla="*/ 4091060 w 8249941"/>
              <a:gd name="connsiteY17" fmla="*/ 2425978 h 5911242"/>
              <a:gd name="connsiteX18" fmla="*/ 4050080 w 8249941"/>
              <a:gd name="connsiteY18" fmla="*/ 2317437 h 5911242"/>
              <a:gd name="connsiteX19" fmla="*/ 4105348 w 8249941"/>
              <a:gd name="connsiteY19" fmla="*/ 2168803 h 5911242"/>
              <a:gd name="connsiteX20" fmla="*/ 4018183 w 8249941"/>
              <a:gd name="connsiteY20" fmla="*/ 1924033 h 5911242"/>
              <a:gd name="connsiteX21" fmla="*/ 4315894 w 8249941"/>
              <a:gd name="connsiteY21" fmla="*/ 1753912 h 5911242"/>
              <a:gd name="connsiteX22" fmla="*/ 4395860 w 8249941"/>
              <a:gd name="connsiteY22" fmla="*/ 1573491 h 5911242"/>
              <a:gd name="connsiteX23" fmla="*/ 4174016 w 8249941"/>
              <a:gd name="connsiteY23" fmla="*/ 1482560 h 5911242"/>
              <a:gd name="connsiteX24" fmla="*/ 3390862 w 8249941"/>
              <a:gd name="connsiteY24" fmla="*/ 1062795 h 5911242"/>
              <a:gd name="connsiteX25" fmla="*/ 3361738 w 8249941"/>
              <a:gd name="connsiteY25" fmla="*/ 5087 h 5911242"/>
              <a:gd name="connsiteX26" fmla="*/ 902843 w 8249941"/>
              <a:gd name="connsiteY26" fmla="*/ 669391 h 5911242"/>
              <a:gd name="connsiteX27" fmla="*/ 318052 w 8249941"/>
              <a:gd name="connsiteY27" fmla="*/ 860777 h 5911242"/>
              <a:gd name="connsiteX28" fmla="*/ 0 w 8249941"/>
              <a:gd name="connsiteY28" fmla="*/ 1109255 h 5911242"/>
              <a:gd name="connsiteX0" fmla="*/ 8249941 w 8249941"/>
              <a:gd name="connsiteY0" fmla="*/ 6058744 h 6058744"/>
              <a:gd name="connsiteX1" fmla="*/ 7824638 w 8249941"/>
              <a:gd name="connsiteY1" fmla="*/ 5282567 h 6058744"/>
              <a:gd name="connsiteX2" fmla="*/ 7282378 w 8249941"/>
              <a:gd name="connsiteY2" fmla="*/ 4474493 h 6058744"/>
              <a:gd name="connsiteX3" fmla="*/ 7176746 w 8249941"/>
              <a:gd name="connsiteY3" fmla="*/ 4471026 h 6058744"/>
              <a:gd name="connsiteX4" fmla="*/ 7005932 w 8249941"/>
              <a:gd name="connsiteY4" fmla="*/ 4304372 h 6058744"/>
              <a:gd name="connsiteX5" fmla="*/ 6718852 w 8249941"/>
              <a:gd name="connsiteY5" fmla="*/ 4357535 h 6058744"/>
              <a:gd name="connsiteX6" fmla="*/ 6389243 w 8249941"/>
              <a:gd name="connsiteY6" fmla="*/ 4261842 h 6058744"/>
              <a:gd name="connsiteX7" fmla="*/ 6123429 w 8249941"/>
              <a:gd name="connsiteY7" fmla="*/ 4102353 h 6058744"/>
              <a:gd name="connsiteX8" fmla="*/ 6102164 w 8249941"/>
              <a:gd name="connsiteY8" fmla="*/ 3751479 h 6058744"/>
              <a:gd name="connsiteX9" fmla="*/ 5921411 w 8249941"/>
              <a:gd name="connsiteY9" fmla="*/ 3517563 h 6058744"/>
              <a:gd name="connsiteX10" fmla="*/ 5613066 w 8249941"/>
              <a:gd name="connsiteY10" fmla="*/ 3443135 h 6058744"/>
              <a:gd name="connsiteX11" fmla="*/ 5368518 w 8249941"/>
              <a:gd name="connsiteY11" fmla="*/ 3241116 h 6058744"/>
              <a:gd name="connsiteX12" fmla="*/ 5262192 w 8249941"/>
              <a:gd name="connsiteY12" fmla="*/ 3124158 h 6058744"/>
              <a:gd name="connsiteX13" fmla="*/ 4964480 w 8249941"/>
              <a:gd name="connsiteY13" fmla="*/ 3145423 h 6058744"/>
              <a:gd name="connsiteX14" fmla="*/ 4826257 w 8249941"/>
              <a:gd name="connsiteY14" fmla="*/ 2858344 h 6058744"/>
              <a:gd name="connsiteX15" fmla="*/ 4423327 w 8249941"/>
              <a:gd name="connsiteY15" fmla="*/ 2608589 h 6058744"/>
              <a:gd name="connsiteX16" fmla="*/ 4209569 w 8249941"/>
              <a:gd name="connsiteY16" fmla="*/ 2613795 h 6058744"/>
              <a:gd name="connsiteX17" fmla="*/ 4091060 w 8249941"/>
              <a:gd name="connsiteY17" fmla="*/ 2573480 h 6058744"/>
              <a:gd name="connsiteX18" fmla="*/ 4050080 w 8249941"/>
              <a:gd name="connsiteY18" fmla="*/ 2464939 h 6058744"/>
              <a:gd name="connsiteX19" fmla="*/ 4105348 w 8249941"/>
              <a:gd name="connsiteY19" fmla="*/ 2316305 h 6058744"/>
              <a:gd name="connsiteX20" fmla="*/ 4018183 w 8249941"/>
              <a:gd name="connsiteY20" fmla="*/ 2071535 h 6058744"/>
              <a:gd name="connsiteX21" fmla="*/ 4315894 w 8249941"/>
              <a:gd name="connsiteY21" fmla="*/ 1901414 h 6058744"/>
              <a:gd name="connsiteX22" fmla="*/ 4395860 w 8249941"/>
              <a:gd name="connsiteY22" fmla="*/ 1720993 h 6058744"/>
              <a:gd name="connsiteX23" fmla="*/ 4174016 w 8249941"/>
              <a:gd name="connsiteY23" fmla="*/ 1630062 h 6058744"/>
              <a:gd name="connsiteX24" fmla="*/ 3390862 w 8249941"/>
              <a:gd name="connsiteY24" fmla="*/ 1210297 h 6058744"/>
              <a:gd name="connsiteX25" fmla="*/ 3361738 w 8249941"/>
              <a:gd name="connsiteY25" fmla="*/ 152589 h 6058744"/>
              <a:gd name="connsiteX26" fmla="*/ 902843 w 8249941"/>
              <a:gd name="connsiteY26" fmla="*/ 816893 h 6058744"/>
              <a:gd name="connsiteX27" fmla="*/ 606287 w 8249941"/>
              <a:gd name="connsiteY27" fmla="*/ 4427 h 6058744"/>
              <a:gd name="connsiteX28" fmla="*/ 0 w 8249941"/>
              <a:gd name="connsiteY28" fmla="*/ 1256757 h 6058744"/>
              <a:gd name="connsiteX0" fmla="*/ 8249941 w 8249941"/>
              <a:gd name="connsiteY0" fmla="*/ 6447258 h 6447258"/>
              <a:gd name="connsiteX1" fmla="*/ 7824638 w 8249941"/>
              <a:gd name="connsiteY1" fmla="*/ 5671081 h 6447258"/>
              <a:gd name="connsiteX2" fmla="*/ 7282378 w 8249941"/>
              <a:gd name="connsiteY2" fmla="*/ 4863007 h 6447258"/>
              <a:gd name="connsiteX3" fmla="*/ 7176746 w 8249941"/>
              <a:gd name="connsiteY3" fmla="*/ 4859540 h 6447258"/>
              <a:gd name="connsiteX4" fmla="*/ 7005932 w 8249941"/>
              <a:gd name="connsiteY4" fmla="*/ 4692886 h 6447258"/>
              <a:gd name="connsiteX5" fmla="*/ 6718852 w 8249941"/>
              <a:gd name="connsiteY5" fmla="*/ 4746049 h 6447258"/>
              <a:gd name="connsiteX6" fmla="*/ 6389243 w 8249941"/>
              <a:gd name="connsiteY6" fmla="*/ 4650356 h 6447258"/>
              <a:gd name="connsiteX7" fmla="*/ 6123429 w 8249941"/>
              <a:gd name="connsiteY7" fmla="*/ 4490867 h 6447258"/>
              <a:gd name="connsiteX8" fmla="*/ 6102164 w 8249941"/>
              <a:gd name="connsiteY8" fmla="*/ 4139993 h 6447258"/>
              <a:gd name="connsiteX9" fmla="*/ 5921411 w 8249941"/>
              <a:gd name="connsiteY9" fmla="*/ 3906077 h 6447258"/>
              <a:gd name="connsiteX10" fmla="*/ 5613066 w 8249941"/>
              <a:gd name="connsiteY10" fmla="*/ 3831649 h 6447258"/>
              <a:gd name="connsiteX11" fmla="*/ 5368518 w 8249941"/>
              <a:gd name="connsiteY11" fmla="*/ 3629630 h 6447258"/>
              <a:gd name="connsiteX12" fmla="*/ 5262192 w 8249941"/>
              <a:gd name="connsiteY12" fmla="*/ 3512672 h 6447258"/>
              <a:gd name="connsiteX13" fmla="*/ 4964480 w 8249941"/>
              <a:gd name="connsiteY13" fmla="*/ 3533937 h 6447258"/>
              <a:gd name="connsiteX14" fmla="*/ 4826257 w 8249941"/>
              <a:gd name="connsiteY14" fmla="*/ 3246858 h 6447258"/>
              <a:gd name="connsiteX15" fmla="*/ 4423327 w 8249941"/>
              <a:gd name="connsiteY15" fmla="*/ 2997103 h 6447258"/>
              <a:gd name="connsiteX16" fmla="*/ 4209569 w 8249941"/>
              <a:gd name="connsiteY16" fmla="*/ 3002309 h 6447258"/>
              <a:gd name="connsiteX17" fmla="*/ 4091060 w 8249941"/>
              <a:gd name="connsiteY17" fmla="*/ 2961994 h 6447258"/>
              <a:gd name="connsiteX18" fmla="*/ 4050080 w 8249941"/>
              <a:gd name="connsiteY18" fmla="*/ 2853453 h 6447258"/>
              <a:gd name="connsiteX19" fmla="*/ 4105348 w 8249941"/>
              <a:gd name="connsiteY19" fmla="*/ 2704819 h 6447258"/>
              <a:gd name="connsiteX20" fmla="*/ 4018183 w 8249941"/>
              <a:gd name="connsiteY20" fmla="*/ 2460049 h 6447258"/>
              <a:gd name="connsiteX21" fmla="*/ 4315894 w 8249941"/>
              <a:gd name="connsiteY21" fmla="*/ 2289928 h 6447258"/>
              <a:gd name="connsiteX22" fmla="*/ 4395860 w 8249941"/>
              <a:gd name="connsiteY22" fmla="*/ 2109507 h 6447258"/>
              <a:gd name="connsiteX23" fmla="*/ 4174016 w 8249941"/>
              <a:gd name="connsiteY23" fmla="*/ 2018576 h 6447258"/>
              <a:gd name="connsiteX24" fmla="*/ 3390862 w 8249941"/>
              <a:gd name="connsiteY24" fmla="*/ 1598811 h 6447258"/>
              <a:gd name="connsiteX25" fmla="*/ 3361738 w 8249941"/>
              <a:gd name="connsiteY25" fmla="*/ 541103 h 6447258"/>
              <a:gd name="connsiteX26" fmla="*/ 2314200 w 8249941"/>
              <a:gd name="connsiteY26" fmla="*/ 2772 h 6447258"/>
              <a:gd name="connsiteX27" fmla="*/ 606287 w 8249941"/>
              <a:gd name="connsiteY27" fmla="*/ 392941 h 6447258"/>
              <a:gd name="connsiteX28" fmla="*/ 0 w 8249941"/>
              <a:gd name="connsiteY28" fmla="*/ 1645271 h 6447258"/>
              <a:gd name="connsiteX0" fmla="*/ 8140610 w 8140610"/>
              <a:gd name="connsiteY0" fmla="*/ 6445689 h 6445689"/>
              <a:gd name="connsiteX1" fmla="*/ 7715307 w 8140610"/>
              <a:gd name="connsiteY1" fmla="*/ 5669512 h 6445689"/>
              <a:gd name="connsiteX2" fmla="*/ 7173047 w 8140610"/>
              <a:gd name="connsiteY2" fmla="*/ 4861438 h 6445689"/>
              <a:gd name="connsiteX3" fmla="*/ 7067415 w 8140610"/>
              <a:gd name="connsiteY3" fmla="*/ 4857971 h 6445689"/>
              <a:gd name="connsiteX4" fmla="*/ 6896601 w 8140610"/>
              <a:gd name="connsiteY4" fmla="*/ 4691317 h 6445689"/>
              <a:gd name="connsiteX5" fmla="*/ 6609521 w 8140610"/>
              <a:gd name="connsiteY5" fmla="*/ 4744480 h 6445689"/>
              <a:gd name="connsiteX6" fmla="*/ 6279912 w 8140610"/>
              <a:gd name="connsiteY6" fmla="*/ 4648787 h 6445689"/>
              <a:gd name="connsiteX7" fmla="*/ 6014098 w 8140610"/>
              <a:gd name="connsiteY7" fmla="*/ 4489298 h 6445689"/>
              <a:gd name="connsiteX8" fmla="*/ 5992833 w 8140610"/>
              <a:gd name="connsiteY8" fmla="*/ 4138424 h 6445689"/>
              <a:gd name="connsiteX9" fmla="*/ 5812080 w 8140610"/>
              <a:gd name="connsiteY9" fmla="*/ 3904508 h 6445689"/>
              <a:gd name="connsiteX10" fmla="*/ 5503735 w 8140610"/>
              <a:gd name="connsiteY10" fmla="*/ 3830080 h 6445689"/>
              <a:gd name="connsiteX11" fmla="*/ 5259187 w 8140610"/>
              <a:gd name="connsiteY11" fmla="*/ 3628061 h 6445689"/>
              <a:gd name="connsiteX12" fmla="*/ 5152861 w 8140610"/>
              <a:gd name="connsiteY12" fmla="*/ 3511103 h 6445689"/>
              <a:gd name="connsiteX13" fmla="*/ 4855149 w 8140610"/>
              <a:gd name="connsiteY13" fmla="*/ 3532368 h 6445689"/>
              <a:gd name="connsiteX14" fmla="*/ 4716926 w 8140610"/>
              <a:gd name="connsiteY14" fmla="*/ 3245289 h 6445689"/>
              <a:gd name="connsiteX15" fmla="*/ 4313996 w 8140610"/>
              <a:gd name="connsiteY15" fmla="*/ 2995534 h 6445689"/>
              <a:gd name="connsiteX16" fmla="*/ 4100238 w 8140610"/>
              <a:gd name="connsiteY16" fmla="*/ 3000740 h 6445689"/>
              <a:gd name="connsiteX17" fmla="*/ 3981729 w 8140610"/>
              <a:gd name="connsiteY17" fmla="*/ 2960425 h 6445689"/>
              <a:gd name="connsiteX18" fmla="*/ 3940749 w 8140610"/>
              <a:gd name="connsiteY18" fmla="*/ 2851884 h 6445689"/>
              <a:gd name="connsiteX19" fmla="*/ 3996017 w 8140610"/>
              <a:gd name="connsiteY19" fmla="*/ 2703250 h 6445689"/>
              <a:gd name="connsiteX20" fmla="*/ 3908852 w 8140610"/>
              <a:gd name="connsiteY20" fmla="*/ 2458480 h 6445689"/>
              <a:gd name="connsiteX21" fmla="*/ 4206563 w 8140610"/>
              <a:gd name="connsiteY21" fmla="*/ 2288359 h 6445689"/>
              <a:gd name="connsiteX22" fmla="*/ 4286529 w 8140610"/>
              <a:gd name="connsiteY22" fmla="*/ 2107938 h 6445689"/>
              <a:gd name="connsiteX23" fmla="*/ 4064685 w 8140610"/>
              <a:gd name="connsiteY23" fmla="*/ 2017007 h 6445689"/>
              <a:gd name="connsiteX24" fmla="*/ 3281531 w 8140610"/>
              <a:gd name="connsiteY24" fmla="*/ 1597242 h 6445689"/>
              <a:gd name="connsiteX25" fmla="*/ 3252407 w 8140610"/>
              <a:gd name="connsiteY25" fmla="*/ 539534 h 6445689"/>
              <a:gd name="connsiteX26" fmla="*/ 2204869 w 8140610"/>
              <a:gd name="connsiteY26" fmla="*/ 1203 h 6445689"/>
              <a:gd name="connsiteX27" fmla="*/ 496956 w 8140610"/>
              <a:gd name="connsiteY27" fmla="*/ 391372 h 6445689"/>
              <a:gd name="connsiteX28" fmla="*/ 0 w 8140610"/>
              <a:gd name="connsiteY28" fmla="*/ 311858 h 644568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3281531 w 8140610"/>
              <a:gd name="connsiteY24" fmla="*/ 1691272 h 6539719"/>
              <a:gd name="connsiteX25" fmla="*/ 3252407 w 8140610"/>
              <a:gd name="connsiteY25" fmla="*/ 633564 h 6539719"/>
              <a:gd name="connsiteX26" fmla="*/ 2204869 w 8140610"/>
              <a:gd name="connsiteY26" fmla="*/ 95233 h 6539719"/>
              <a:gd name="connsiteX27" fmla="*/ 377687 w 8140610"/>
              <a:gd name="connsiteY27" fmla="*/ 28202 h 6539719"/>
              <a:gd name="connsiteX28" fmla="*/ 0 w 8140610"/>
              <a:gd name="connsiteY28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289274 w 8140610"/>
              <a:gd name="connsiteY24" fmla="*/ 1157753 h 6539719"/>
              <a:gd name="connsiteX25" fmla="*/ 3281531 w 8140610"/>
              <a:gd name="connsiteY25" fmla="*/ 1691272 h 6539719"/>
              <a:gd name="connsiteX26" fmla="*/ 3252407 w 8140610"/>
              <a:gd name="connsiteY26" fmla="*/ 633564 h 6539719"/>
              <a:gd name="connsiteX27" fmla="*/ 2204869 w 8140610"/>
              <a:gd name="connsiteY27" fmla="*/ 95233 h 6539719"/>
              <a:gd name="connsiteX28" fmla="*/ 377687 w 8140610"/>
              <a:gd name="connsiteY28" fmla="*/ 28202 h 6539719"/>
              <a:gd name="connsiteX29" fmla="*/ 0 w 8140610"/>
              <a:gd name="connsiteY29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289274 w 8140610"/>
              <a:gd name="connsiteY24" fmla="*/ 1157753 h 6539719"/>
              <a:gd name="connsiteX25" fmla="*/ 3696657 w 8140610"/>
              <a:gd name="connsiteY25" fmla="*/ 917117 h 6539719"/>
              <a:gd name="connsiteX26" fmla="*/ 3252407 w 8140610"/>
              <a:gd name="connsiteY26" fmla="*/ 633564 h 6539719"/>
              <a:gd name="connsiteX27" fmla="*/ 2204869 w 8140610"/>
              <a:gd name="connsiteY27" fmla="*/ 95233 h 6539719"/>
              <a:gd name="connsiteX28" fmla="*/ 377687 w 8140610"/>
              <a:gd name="connsiteY28" fmla="*/ 28202 h 6539719"/>
              <a:gd name="connsiteX29" fmla="*/ 0 w 8140610"/>
              <a:gd name="connsiteY29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289274 w 8140610"/>
              <a:gd name="connsiteY25" fmla="*/ 1157753 h 6539719"/>
              <a:gd name="connsiteX26" fmla="*/ 3696657 w 8140610"/>
              <a:gd name="connsiteY26" fmla="*/ 917117 h 6539719"/>
              <a:gd name="connsiteX27" fmla="*/ 3252407 w 8140610"/>
              <a:gd name="connsiteY27" fmla="*/ 633564 h 6539719"/>
              <a:gd name="connsiteX28" fmla="*/ 2204869 w 8140610"/>
              <a:gd name="connsiteY28" fmla="*/ 95233 h 6539719"/>
              <a:gd name="connsiteX29" fmla="*/ 377687 w 8140610"/>
              <a:gd name="connsiteY29" fmla="*/ 28202 h 6539719"/>
              <a:gd name="connsiteX30" fmla="*/ 0 w 8140610"/>
              <a:gd name="connsiteY30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289274 w 8140610"/>
              <a:gd name="connsiteY25" fmla="*/ 1157753 h 6539719"/>
              <a:gd name="connsiteX26" fmla="*/ 3696657 w 8140610"/>
              <a:gd name="connsiteY26" fmla="*/ 917117 h 6539719"/>
              <a:gd name="connsiteX27" fmla="*/ 3252407 w 8140610"/>
              <a:gd name="connsiteY27" fmla="*/ 633564 h 6539719"/>
              <a:gd name="connsiteX28" fmla="*/ 2204869 w 8140610"/>
              <a:gd name="connsiteY28" fmla="*/ 95233 h 6539719"/>
              <a:gd name="connsiteX29" fmla="*/ 377687 w 8140610"/>
              <a:gd name="connsiteY29" fmla="*/ 28202 h 6539719"/>
              <a:gd name="connsiteX30" fmla="*/ 0 w 8140610"/>
              <a:gd name="connsiteY30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289274 w 8140610"/>
              <a:gd name="connsiteY26" fmla="*/ 1157753 h 6539719"/>
              <a:gd name="connsiteX27" fmla="*/ 3696657 w 8140610"/>
              <a:gd name="connsiteY27" fmla="*/ 917117 h 6539719"/>
              <a:gd name="connsiteX28" fmla="*/ 3252407 w 8140610"/>
              <a:gd name="connsiteY28" fmla="*/ 633564 h 6539719"/>
              <a:gd name="connsiteX29" fmla="*/ 2204869 w 8140610"/>
              <a:gd name="connsiteY29" fmla="*/ 95233 h 6539719"/>
              <a:gd name="connsiteX30" fmla="*/ 377687 w 8140610"/>
              <a:gd name="connsiteY30" fmla="*/ 28202 h 6539719"/>
              <a:gd name="connsiteX31" fmla="*/ 0 w 8140610"/>
              <a:gd name="connsiteY31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395861 w 8140610"/>
              <a:gd name="connsiteY26" fmla="*/ 1617758 h 6539719"/>
              <a:gd name="connsiteX27" fmla="*/ 4289274 w 8140610"/>
              <a:gd name="connsiteY27" fmla="*/ 1157753 h 6539719"/>
              <a:gd name="connsiteX28" fmla="*/ 3696657 w 8140610"/>
              <a:gd name="connsiteY28" fmla="*/ 917117 h 6539719"/>
              <a:gd name="connsiteX29" fmla="*/ 3252407 w 8140610"/>
              <a:gd name="connsiteY29" fmla="*/ 633564 h 6539719"/>
              <a:gd name="connsiteX30" fmla="*/ 2204869 w 8140610"/>
              <a:gd name="connsiteY30" fmla="*/ 95233 h 6539719"/>
              <a:gd name="connsiteX31" fmla="*/ 377687 w 8140610"/>
              <a:gd name="connsiteY31" fmla="*/ 28202 h 6539719"/>
              <a:gd name="connsiteX32" fmla="*/ 0 w 8140610"/>
              <a:gd name="connsiteY32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395861 w 8140610"/>
              <a:gd name="connsiteY26" fmla="*/ 1617758 h 6539719"/>
              <a:gd name="connsiteX27" fmla="*/ 4631473 w 8140610"/>
              <a:gd name="connsiteY27" fmla="*/ 1696295 h 6539719"/>
              <a:gd name="connsiteX28" fmla="*/ 4289274 w 8140610"/>
              <a:gd name="connsiteY28" fmla="*/ 1157753 h 6539719"/>
              <a:gd name="connsiteX29" fmla="*/ 3696657 w 8140610"/>
              <a:gd name="connsiteY29" fmla="*/ 917117 h 6539719"/>
              <a:gd name="connsiteX30" fmla="*/ 3252407 w 8140610"/>
              <a:gd name="connsiteY30" fmla="*/ 633564 h 6539719"/>
              <a:gd name="connsiteX31" fmla="*/ 2204869 w 8140610"/>
              <a:gd name="connsiteY31" fmla="*/ 95233 h 6539719"/>
              <a:gd name="connsiteX32" fmla="*/ 377687 w 8140610"/>
              <a:gd name="connsiteY32" fmla="*/ 28202 h 6539719"/>
              <a:gd name="connsiteX33" fmla="*/ 0 w 8140610"/>
              <a:gd name="connsiteY33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395861 w 8140610"/>
              <a:gd name="connsiteY26" fmla="*/ 1617758 h 6539719"/>
              <a:gd name="connsiteX27" fmla="*/ 4653913 w 8140610"/>
              <a:gd name="connsiteY27" fmla="*/ 1578489 h 6539719"/>
              <a:gd name="connsiteX28" fmla="*/ 4289274 w 8140610"/>
              <a:gd name="connsiteY28" fmla="*/ 1157753 h 6539719"/>
              <a:gd name="connsiteX29" fmla="*/ 3696657 w 8140610"/>
              <a:gd name="connsiteY29" fmla="*/ 917117 h 6539719"/>
              <a:gd name="connsiteX30" fmla="*/ 3252407 w 8140610"/>
              <a:gd name="connsiteY30" fmla="*/ 633564 h 6539719"/>
              <a:gd name="connsiteX31" fmla="*/ 2204869 w 8140610"/>
              <a:gd name="connsiteY31" fmla="*/ 95233 h 6539719"/>
              <a:gd name="connsiteX32" fmla="*/ 377687 w 8140610"/>
              <a:gd name="connsiteY32" fmla="*/ 28202 h 6539719"/>
              <a:gd name="connsiteX33" fmla="*/ 0 w 8140610"/>
              <a:gd name="connsiteY33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395861 w 8140610"/>
              <a:gd name="connsiteY26" fmla="*/ 1617758 h 6539719"/>
              <a:gd name="connsiteX27" fmla="*/ 4547326 w 8140610"/>
              <a:gd name="connsiteY27" fmla="*/ 1701905 h 6539719"/>
              <a:gd name="connsiteX28" fmla="*/ 4653913 w 8140610"/>
              <a:gd name="connsiteY28" fmla="*/ 1578489 h 6539719"/>
              <a:gd name="connsiteX29" fmla="*/ 4289274 w 8140610"/>
              <a:gd name="connsiteY29" fmla="*/ 1157753 h 6539719"/>
              <a:gd name="connsiteX30" fmla="*/ 3696657 w 8140610"/>
              <a:gd name="connsiteY30" fmla="*/ 917117 h 6539719"/>
              <a:gd name="connsiteX31" fmla="*/ 3252407 w 8140610"/>
              <a:gd name="connsiteY31" fmla="*/ 633564 h 6539719"/>
              <a:gd name="connsiteX32" fmla="*/ 2204869 w 8140610"/>
              <a:gd name="connsiteY32" fmla="*/ 95233 h 6539719"/>
              <a:gd name="connsiteX33" fmla="*/ 377687 w 8140610"/>
              <a:gd name="connsiteY33" fmla="*/ 28202 h 6539719"/>
              <a:gd name="connsiteX34" fmla="*/ 0 w 8140610"/>
              <a:gd name="connsiteY34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395861 w 8140610"/>
              <a:gd name="connsiteY26" fmla="*/ 1617758 h 6539719"/>
              <a:gd name="connsiteX27" fmla="*/ 4547326 w 8140610"/>
              <a:gd name="connsiteY27" fmla="*/ 1701905 h 6539719"/>
              <a:gd name="connsiteX28" fmla="*/ 4597815 w 8140610"/>
              <a:gd name="connsiteY28" fmla="*/ 1572879 h 6539719"/>
              <a:gd name="connsiteX29" fmla="*/ 4289274 w 8140610"/>
              <a:gd name="connsiteY29" fmla="*/ 1157753 h 6539719"/>
              <a:gd name="connsiteX30" fmla="*/ 3696657 w 8140610"/>
              <a:gd name="connsiteY30" fmla="*/ 917117 h 6539719"/>
              <a:gd name="connsiteX31" fmla="*/ 3252407 w 8140610"/>
              <a:gd name="connsiteY31" fmla="*/ 633564 h 6539719"/>
              <a:gd name="connsiteX32" fmla="*/ 2204869 w 8140610"/>
              <a:gd name="connsiteY32" fmla="*/ 95233 h 6539719"/>
              <a:gd name="connsiteX33" fmla="*/ 377687 w 8140610"/>
              <a:gd name="connsiteY33" fmla="*/ 28202 h 6539719"/>
              <a:gd name="connsiteX34" fmla="*/ 0 w 8140610"/>
              <a:gd name="connsiteY34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395861 w 8140610"/>
              <a:gd name="connsiteY26" fmla="*/ 1617758 h 6539719"/>
              <a:gd name="connsiteX27" fmla="*/ 4547326 w 8140610"/>
              <a:gd name="connsiteY27" fmla="*/ 1701905 h 6539719"/>
              <a:gd name="connsiteX28" fmla="*/ 4597815 w 8140610"/>
              <a:gd name="connsiteY28" fmla="*/ 1572879 h 6539719"/>
              <a:gd name="connsiteX29" fmla="*/ 4917574 w 8140610"/>
              <a:gd name="connsiteY29" fmla="*/ 1499952 h 6539719"/>
              <a:gd name="connsiteX30" fmla="*/ 4289274 w 8140610"/>
              <a:gd name="connsiteY30" fmla="*/ 1157753 h 6539719"/>
              <a:gd name="connsiteX31" fmla="*/ 3696657 w 8140610"/>
              <a:gd name="connsiteY31" fmla="*/ 917117 h 6539719"/>
              <a:gd name="connsiteX32" fmla="*/ 3252407 w 8140610"/>
              <a:gd name="connsiteY32" fmla="*/ 633564 h 6539719"/>
              <a:gd name="connsiteX33" fmla="*/ 2204869 w 8140610"/>
              <a:gd name="connsiteY33" fmla="*/ 95233 h 6539719"/>
              <a:gd name="connsiteX34" fmla="*/ 377687 w 8140610"/>
              <a:gd name="connsiteY34" fmla="*/ 28202 h 6539719"/>
              <a:gd name="connsiteX35" fmla="*/ 0 w 8140610"/>
              <a:gd name="connsiteY35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395861 w 8140610"/>
              <a:gd name="connsiteY26" fmla="*/ 1617758 h 6539719"/>
              <a:gd name="connsiteX27" fmla="*/ 4547326 w 8140610"/>
              <a:gd name="connsiteY27" fmla="*/ 1701905 h 6539719"/>
              <a:gd name="connsiteX28" fmla="*/ 4597815 w 8140610"/>
              <a:gd name="connsiteY28" fmla="*/ 1572879 h 6539719"/>
              <a:gd name="connsiteX29" fmla="*/ 4917574 w 8140610"/>
              <a:gd name="connsiteY29" fmla="*/ 1499952 h 6539719"/>
              <a:gd name="connsiteX30" fmla="*/ 4289274 w 8140610"/>
              <a:gd name="connsiteY30" fmla="*/ 1157753 h 6539719"/>
              <a:gd name="connsiteX31" fmla="*/ 3696657 w 8140610"/>
              <a:gd name="connsiteY31" fmla="*/ 917117 h 6539719"/>
              <a:gd name="connsiteX32" fmla="*/ 3252407 w 8140610"/>
              <a:gd name="connsiteY32" fmla="*/ 633564 h 6539719"/>
              <a:gd name="connsiteX33" fmla="*/ 2204869 w 8140610"/>
              <a:gd name="connsiteY33" fmla="*/ 95233 h 6539719"/>
              <a:gd name="connsiteX34" fmla="*/ 377687 w 8140610"/>
              <a:gd name="connsiteY34" fmla="*/ 28202 h 6539719"/>
              <a:gd name="connsiteX35" fmla="*/ 0 w 8140610"/>
              <a:gd name="connsiteY35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395861 w 8140610"/>
              <a:gd name="connsiteY26" fmla="*/ 1617758 h 6539719"/>
              <a:gd name="connsiteX27" fmla="*/ 4547326 w 8140610"/>
              <a:gd name="connsiteY27" fmla="*/ 1701905 h 6539719"/>
              <a:gd name="connsiteX28" fmla="*/ 4597815 w 8140610"/>
              <a:gd name="connsiteY28" fmla="*/ 1572879 h 6539719"/>
              <a:gd name="connsiteX29" fmla="*/ 4917574 w 8140610"/>
              <a:gd name="connsiteY29" fmla="*/ 1499952 h 6539719"/>
              <a:gd name="connsiteX30" fmla="*/ 4642693 w 8140610"/>
              <a:gd name="connsiteY30" fmla="*/ 1062386 h 6539719"/>
              <a:gd name="connsiteX31" fmla="*/ 4289274 w 8140610"/>
              <a:gd name="connsiteY31" fmla="*/ 1157753 h 6539719"/>
              <a:gd name="connsiteX32" fmla="*/ 3696657 w 8140610"/>
              <a:gd name="connsiteY32" fmla="*/ 917117 h 6539719"/>
              <a:gd name="connsiteX33" fmla="*/ 3252407 w 8140610"/>
              <a:gd name="connsiteY33" fmla="*/ 633564 h 6539719"/>
              <a:gd name="connsiteX34" fmla="*/ 2204869 w 8140610"/>
              <a:gd name="connsiteY34" fmla="*/ 95233 h 6539719"/>
              <a:gd name="connsiteX35" fmla="*/ 377687 w 8140610"/>
              <a:gd name="connsiteY35" fmla="*/ 28202 h 6539719"/>
              <a:gd name="connsiteX36" fmla="*/ 0 w 8140610"/>
              <a:gd name="connsiteY36" fmla="*/ 405888 h 6539719"/>
              <a:gd name="connsiteX0" fmla="*/ 8140610 w 8140610"/>
              <a:gd name="connsiteY0" fmla="*/ 6539719 h 6539719"/>
              <a:gd name="connsiteX1" fmla="*/ 7715307 w 8140610"/>
              <a:gd name="connsiteY1" fmla="*/ 5763542 h 6539719"/>
              <a:gd name="connsiteX2" fmla="*/ 7173047 w 8140610"/>
              <a:gd name="connsiteY2" fmla="*/ 4955468 h 6539719"/>
              <a:gd name="connsiteX3" fmla="*/ 7067415 w 8140610"/>
              <a:gd name="connsiteY3" fmla="*/ 4952001 h 6539719"/>
              <a:gd name="connsiteX4" fmla="*/ 6896601 w 8140610"/>
              <a:gd name="connsiteY4" fmla="*/ 4785347 h 6539719"/>
              <a:gd name="connsiteX5" fmla="*/ 6609521 w 8140610"/>
              <a:gd name="connsiteY5" fmla="*/ 4838510 h 6539719"/>
              <a:gd name="connsiteX6" fmla="*/ 6279912 w 8140610"/>
              <a:gd name="connsiteY6" fmla="*/ 4742817 h 6539719"/>
              <a:gd name="connsiteX7" fmla="*/ 6014098 w 8140610"/>
              <a:gd name="connsiteY7" fmla="*/ 4583328 h 6539719"/>
              <a:gd name="connsiteX8" fmla="*/ 5992833 w 8140610"/>
              <a:gd name="connsiteY8" fmla="*/ 4232454 h 6539719"/>
              <a:gd name="connsiteX9" fmla="*/ 5812080 w 8140610"/>
              <a:gd name="connsiteY9" fmla="*/ 3998538 h 6539719"/>
              <a:gd name="connsiteX10" fmla="*/ 5503735 w 8140610"/>
              <a:gd name="connsiteY10" fmla="*/ 3924110 h 6539719"/>
              <a:gd name="connsiteX11" fmla="*/ 5259187 w 8140610"/>
              <a:gd name="connsiteY11" fmla="*/ 3722091 h 6539719"/>
              <a:gd name="connsiteX12" fmla="*/ 5152861 w 8140610"/>
              <a:gd name="connsiteY12" fmla="*/ 3605133 h 6539719"/>
              <a:gd name="connsiteX13" fmla="*/ 4855149 w 8140610"/>
              <a:gd name="connsiteY13" fmla="*/ 3626398 h 6539719"/>
              <a:gd name="connsiteX14" fmla="*/ 4716926 w 8140610"/>
              <a:gd name="connsiteY14" fmla="*/ 3339319 h 6539719"/>
              <a:gd name="connsiteX15" fmla="*/ 4313996 w 8140610"/>
              <a:gd name="connsiteY15" fmla="*/ 3089564 h 6539719"/>
              <a:gd name="connsiteX16" fmla="*/ 4100238 w 8140610"/>
              <a:gd name="connsiteY16" fmla="*/ 3094770 h 6539719"/>
              <a:gd name="connsiteX17" fmla="*/ 3981729 w 8140610"/>
              <a:gd name="connsiteY17" fmla="*/ 3054455 h 6539719"/>
              <a:gd name="connsiteX18" fmla="*/ 3940749 w 8140610"/>
              <a:gd name="connsiteY18" fmla="*/ 2945914 h 6539719"/>
              <a:gd name="connsiteX19" fmla="*/ 3996017 w 8140610"/>
              <a:gd name="connsiteY19" fmla="*/ 2797280 h 6539719"/>
              <a:gd name="connsiteX20" fmla="*/ 3908852 w 8140610"/>
              <a:gd name="connsiteY20" fmla="*/ 2552510 h 6539719"/>
              <a:gd name="connsiteX21" fmla="*/ 4206563 w 8140610"/>
              <a:gd name="connsiteY21" fmla="*/ 2382389 h 6539719"/>
              <a:gd name="connsiteX22" fmla="*/ 4286529 w 8140610"/>
              <a:gd name="connsiteY22" fmla="*/ 2201968 h 6539719"/>
              <a:gd name="connsiteX23" fmla="*/ 4064685 w 8140610"/>
              <a:gd name="connsiteY23" fmla="*/ 2111037 h 6539719"/>
              <a:gd name="connsiteX24" fmla="*/ 4160249 w 8140610"/>
              <a:gd name="connsiteY24" fmla="*/ 1915078 h 6539719"/>
              <a:gd name="connsiteX25" fmla="*/ 4036833 w 8140610"/>
              <a:gd name="connsiteY25" fmla="*/ 1741174 h 6539719"/>
              <a:gd name="connsiteX26" fmla="*/ 4244396 w 8140610"/>
              <a:gd name="connsiteY26" fmla="*/ 1690685 h 6539719"/>
              <a:gd name="connsiteX27" fmla="*/ 4395861 w 8140610"/>
              <a:gd name="connsiteY27" fmla="*/ 1617758 h 6539719"/>
              <a:gd name="connsiteX28" fmla="*/ 4547326 w 8140610"/>
              <a:gd name="connsiteY28" fmla="*/ 1701905 h 6539719"/>
              <a:gd name="connsiteX29" fmla="*/ 4597815 w 8140610"/>
              <a:gd name="connsiteY29" fmla="*/ 1572879 h 6539719"/>
              <a:gd name="connsiteX30" fmla="*/ 4917574 w 8140610"/>
              <a:gd name="connsiteY30" fmla="*/ 1499952 h 6539719"/>
              <a:gd name="connsiteX31" fmla="*/ 4642693 w 8140610"/>
              <a:gd name="connsiteY31" fmla="*/ 1062386 h 6539719"/>
              <a:gd name="connsiteX32" fmla="*/ 4289274 w 8140610"/>
              <a:gd name="connsiteY32" fmla="*/ 1157753 h 6539719"/>
              <a:gd name="connsiteX33" fmla="*/ 3696657 w 8140610"/>
              <a:gd name="connsiteY33" fmla="*/ 917117 h 6539719"/>
              <a:gd name="connsiteX34" fmla="*/ 3252407 w 8140610"/>
              <a:gd name="connsiteY34" fmla="*/ 633564 h 6539719"/>
              <a:gd name="connsiteX35" fmla="*/ 2204869 w 8140610"/>
              <a:gd name="connsiteY35" fmla="*/ 95233 h 6539719"/>
              <a:gd name="connsiteX36" fmla="*/ 377687 w 8140610"/>
              <a:gd name="connsiteY36" fmla="*/ 28202 h 6539719"/>
              <a:gd name="connsiteX37" fmla="*/ 0 w 8140610"/>
              <a:gd name="connsiteY37" fmla="*/ 405888 h 653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40610" h="6539719">
                <a:moveTo>
                  <a:pt x="8140610" y="6539719"/>
                </a:moveTo>
                <a:cubicBezTo>
                  <a:pt x="8008588" y="6283651"/>
                  <a:pt x="7876567" y="6027584"/>
                  <a:pt x="7715307" y="5763542"/>
                </a:cubicBezTo>
                <a:cubicBezTo>
                  <a:pt x="7554046" y="5499500"/>
                  <a:pt x="7281029" y="5090725"/>
                  <a:pt x="7173047" y="4955468"/>
                </a:cubicBezTo>
                <a:cubicBezTo>
                  <a:pt x="7065065" y="4820211"/>
                  <a:pt x="7113489" y="4980354"/>
                  <a:pt x="7067415" y="4952001"/>
                </a:cubicBezTo>
                <a:cubicBezTo>
                  <a:pt x="7021341" y="4923648"/>
                  <a:pt x="6972917" y="4804262"/>
                  <a:pt x="6896601" y="4785347"/>
                </a:cubicBezTo>
                <a:cubicBezTo>
                  <a:pt x="6820285" y="4766432"/>
                  <a:pt x="6712302" y="4845598"/>
                  <a:pt x="6609521" y="4838510"/>
                </a:cubicBezTo>
                <a:cubicBezTo>
                  <a:pt x="6506740" y="4831422"/>
                  <a:pt x="6379149" y="4785347"/>
                  <a:pt x="6279912" y="4742817"/>
                </a:cubicBezTo>
                <a:cubicBezTo>
                  <a:pt x="6180675" y="4700287"/>
                  <a:pt x="6061944" y="4668388"/>
                  <a:pt x="6014098" y="4583328"/>
                </a:cubicBezTo>
                <a:cubicBezTo>
                  <a:pt x="5966252" y="4498268"/>
                  <a:pt x="6026503" y="4329919"/>
                  <a:pt x="5992833" y="4232454"/>
                </a:cubicBezTo>
                <a:cubicBezTo>
                  <a:pt x="5959163" y="4134989"/>
                  <a:pt x="5893596" y="4049929"/>
                  <a:pt x="5812080" y="3998538"/>
                </a:cubicBezTo>
                <a:cubicBezTo>
                  <a:pt x="5730564" y="3947147"/>
                  <a:pt x="5595884" y="3970184"/>
                  <a:pt x="5503735" y="3924110"/>
                </a:cubicBezTo>
                <a:cubicBezTo>
                  <a:pt x="5411586" y="3878035"/>
                  <a:pt x="5317666" y="3775254"/>
                  <a:pt x="5259187" y="3722091"/>
                </a:cubicBezTo>
                <a:cubicBezTo>
                  <a:pt x="5200708" y="3668928"/>
                  <a:pt x="5220201" y="3621082"/>
                  <a:pt x="5152861" y="3605133"/>
                </a:cubicBezTo>
                <a:cubicBezTo>
                  <a:pt x="5085521" y="3589184"/>
                  <a:pt x="4927805" y="3670700"/>
                  <a:pt x="4855149" y="3626398"/>
                </a:cubicBezTo>
                <a:cubicBezTo>
                  <a:pt x="4782493" y="3582096"/>
                  <a:pt x="4807118" y="3428791"/>
                  <a:pt x="4716926" y="3339319"/>
                </a:cubicBezTo>
                <a:cubicBezTo>
                  <a:pt x="4626734" y="3249847"/>
                  <a:pt x="4416777" y="3130322"/>
                  <a:pt x="4313996" y="3089564"/>
                </a:cubicBezTo>
                <a:cubicBezTo>
                  <a:pt x="4211215" y="3048806"/>
                  <a:pt x="4155616" y="3100621"/>
                  <a:pt x="4100238" y="3094770"/>
                </a:cubicBezTo>
                <a:cubicBezTo>
                  <a:pt x="4044860" y="3088919"/>
                  <a:pt x="4008311" y="3079264"/>
                  <a:pt x="3981729" y="3054455"/>
                </a:cubicBezTo>
                <a:cubicBezTo>
                  <a:pt x="3955147" y="3029646"/>
                  <a:pt x="3938368" y="2988777"/>
                  <a:pt x="3940749" y="2945914"/>
                </a:cubicBezTo>
                <a:cubicBezTo>
                  <a:pt x="3943130" y="2903052"/>
                  <a:pt x="4001333" y="2862847"/>
                  <a:pt x="3996017" y="2797280"/>
                </a:cubicBezTo>
                <a:cubicBezTo>
                  <a:pt x="3990701" y="2731713"/>
                  <a:pt x="3873761" y="2621658"/>
                  <a:pt x="3908852" y="2552510"/>
                </a:cubicBezTo>
                <a:cubicBezTo>
                  <a:pt x="3943943" y="2483362"/>
                  <a:pt x="4143617" y="2440813"/>
                  <a:pt x="4206563" y="2382389"/>
                </a:cubicBezTo>
                <a:cubicBezTo>
                  <a:pt x="4269509" y="2323965"/>
                  <a:pt x="4307794" y="2255131"/>
                  <a:pt x="4286529" y="2201968"/>
                </a:cubicBezTo>
                <a:cubicBezTo>
                  <a:pt x="4265264" y="2148805"/>
                  <a:pt x="4085732" y="2158852"/>
                  <a:pt x="4064685" y="2111037"/>
                </a:cubicBezTo>
                <a:cubicBezTo>
                  <a:pt x="4043638" y="2063222"/>
                  <a:pt x="4148062" y="1976722"/>
                  <a:pt x="4160249" y="1915078"/>
                </a:cubicBezTo>
                <a:cubicBezTo>
                  <a:pt x="4172436" y="1853434"/>
                  <a:pt x="4028418" y="1784183"/>
                  <a:pt x="4036833" y="1741174"/>
                </a:cubicBezTo>
                <a:cubicBezTo>
                  <a:pt x="4045248" y="1698165"/>
                  <a:pt x="4184558" y="1711254"/>
                  <a:pt x="4244396" y="1690685"/>
                </a:cubicBezTo>
                <a:cubicBezTo>
                  <a:pt x="4304234" y="1670116"/>
                  <a:pt x="4339763" y="1610278"/>
                  <a:pt x="4395861" y="1617758"/>
                </a:cubicBezTo>
                <a:cubicBezTo>
                  <a:pt x="4451959" y="1625238"/>
                  <a:pt x="4504317" y="1708450"/>
                  <a:pt x="4547326" y="1701905"/>
                </a:cubicBezTo>
                <a:cubicBezTo>
                  <a:pt x="4590335" y="1695360"/>
                  <a:pt x="4599685" y="1613082"/>
                  <a:pt x="4597815" y="1572879"/>
                </a:cubicBezTo>
                <a:cubicBezTo>
                  <a:pt x="4595945" y="1532676"/>
                  <a:pt x="4931599" y="1553245"/>
                  <a:pt x="4917574" y="1499952"/>
                </a:cubicBezTo>
                <a:cubicBezTo>
                  <a:pt x="4903549" y="1446659"/>
                  <a:pt x="4747410" y="1119419"/>
                  <a:pt x="4642693" y="1062386"/>
                </a:cubicBezTo>
                <a:cubicBezTo>
                  <a:pt x="4537976" y="1005353"/>
                  <a:pt x="4425442" y="1213754"/>
                  <a:pt x="4289274" y="1157753"/>
                </a:cubicBezTo>
                <a:cubicBezTo>
                  <a:pt x="4153106" y="1101753"/>
                  <a:pt x="3869468" y="1004482"/>
                  <a:pt x="3696657" y="917117"/>
                </a:cubicBezTo>
                <a:cubicBezTo>
                  <a:pt x="3523846" y="829752"/>
                  <a:pt x="3501038" y="770545"/>
                  <a:pt x="3252407" y="633564"/>
                </a:cubicBezTo>
                <a:cubicBezTo>
                  <a:pt x="3003776" y="496583"/>
                  <a:pt x="2683989" y="196127"/>
                  <a:pt x="2204869" y="95233"/>
                </a:cubicBezTo>
                <a:cubicBezTo>
                  <a:pt x="1725749" y="-5661"/>
                  <a:pt x="745165" y="-23574"/>
                  <a:pt x="377687" y="28202"/>
                </a:cubicBezTo>
                <a:cubicBezTo>
                  <a:pt x="10209" y="79978"/>
                  <a:pt x="106017" y="323062"/>
                  <a:pt x="0" y="405888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4949084" y="-609597"/>
            <a:ext cx="6249861" cy="7826476"/>
          </a:xfrm>
          <a:custGeom>
            <a:avLst/>
            <a:gdLst>
              <a:gd name="connsiteX0" fmla="*/ 3374789 w 3374789"/>
              <a:gd name="connsiteY0" fmla="*/ 4048432 h 4048432"/>
              <a:gd name="connsiteX1" fmla="*/ 2615247 w 3374789"/>
              <a:gd name="connsiteY1" fmla="*/ 3583858 h 4048432"/>
              <a:gd name="connsiteX2" fmla="*/ 2548879 w 3374789"/>
              <a:gd name="connsiteY2" fmla="*/ 3325761 h 4048432"/>
              <a:gd name="connsiteX3" fmla="*/ 2467763 w 3374789"/>
              <a:gd name="connsiteY3" fmla="*/ 3156154 h 4048432"/>
              <a:gd name="connsiteX4" fmla="*/ 2327654 w 3374789"/>
              <a:gd name="connsiteY4" fmla="*/ 3089787 h 4048432"/>
              <a:gd name="connsiteX5" fmla="*/ 2283408 w 3374789"/>
              <a:gd name="connsiteY5" fmla="*/ 2927554 h 4048432"/>
              <a:gd name="connsiteX6" fmla="*/ 2121176 w 3374789"/>
              <a:gd name="connsiteY6" fmla="*/ 2868561 h 4048432"/>
              <a:gd name="connsiteX7" fmla="*/ 2040060 w 3374789"/>
              <a:gd name="connsiteY7" fmla="*/ 2927554 h 4048432"/>
              <a:gd name="connsiteX8" fmla="*/ 1804086 w 3374789"/>
              <a:gd name="connsiteY8" fmla="*/ 2824316 h 4048432"/>
              <a:gd name="connsiteX9" fmla="*/ 1627105 w 3374789"/>
              <a:gd name="connsiteY9" fmla="*/ 2868561 h 4048432"/>
              <a:gd name="connsiteX10" fmla="*/ 1560737 w 3374789"/>
              <a:gd name="connsiteY10" fmla="*/ 2691580 h 4048432"/>
              <a:gd name="connsiteX11" fmla="*/ 1523866 w 3374789"/>
              <a:gd name="connsiteY11" fmla="*/ 2529348 h 4048432"/>
              <a:gd name="connsiteX12" fmla="*/ 1568112 w 3374789"/>
              <a:gd name="connsiteY12" fmla="*/ 2389238 h 4048432"/>
              <a:gd name="connsiteX13" fmla="*/ 1450124 w 3374789"/>
              <a:gd name="connsiteY13" fmla="*/ 2359741 h 4048432"/>
              <a:gd name="connsiteX14" fmla="*/ 1302641 w 3374789"/>
              <a:gd name="connsiteY14" fmla="*/ 2197509 h 4048432"/>
              <a:gd name="connsiteX15" fmla="*/ 1199402 w 3374789"/>
              <a:gd name="connsiteY15" fmla="*/ 1954161 h 4048432"/>
              <a:gd name="connsiteX16" fmla="*/ 1147783 w 3374789"/>
              <a:gd name="connsiteY16" fmla="*/ 1673941 h 4048432"/>
              <a:gd name="connsiteX17" fmla="*/ 1000299 w 3374789"/>
              <a:gd name="connsiteY17" fmla="*/ 1489587 h 4048432"/>
              <a:gd name="connsiteX18" fmla="*/ 1029795 w 3374789"/>
              <a:gd name="connsiteY18" fmla="*/ 1401096 h 4048432"/>
              <a:gd name="connsiteX19" fmla="*/ 838066 w 3374789"/>
              <a:gd name="connsiteY19" fmla="*/ 1253612 h 4048432"/>
              <a:gd name="connsiteX20" fmla="*/ 734828 w 3374789"/>
              <a:gd name="connsiteY20" fmla="*/ 1135625 h 4048432"/>
              <a:gd name="connsiteX21" fmla="*/ 602092 w 3374789"/>
              <a:gd name="connsiteY21" fmla="*/ 1039761 h 4048432"/>
              <a:gd name="connsiteX22" fmla="*/ 373492 w 3374789"/>
              <a:gd name="connsiteY22" fmla="*/ 1025012 h 4048432"/>
              <a:gd name="connsiteX23" fmla="*/ 248131 w 3374789"/>
              <a:gd name="connsiteY23" fmla="*/ 1002890 h 4048432"/>
              <a:gd name="connsiteX24" fmla="*/ 196512 w 3374789"/>
              <a:gd name="connsiteY24" fmla="*/ 833283 h 4048432"/>
              <a:gd name="connsiteX25" fmla="*/ 26905 w 3374789"/>
              <a:gd name="connsiteY25" fmla="*/ 781664 h 4048432"/>
              <a:gd name="connsiteX26" fmla="*/ 12157 w 3374789"/>
              <a:gd name="connsiteY26" fmla="*/ 685800 h 4048432"/>
              <a:gd name="connsiteX27" fmla="*/ 144892 w 3374789"/>
              <a:gd name="connsiteY27" fmla="*/ 693174 h 4048432"/>
              <a:gd name="connsiteX28" fmla="*/ 314499 w 3374789"/>
              <a:gd name="connsiteY28" fmla="*/ 634180 h 4048432"/>
              <a:gd name="connsiteX29" fmla="*/ 454608 w 3374789"/>
              <a:gd name="connsiteY29" fmla="*/ 656303 h 4048432"/>
              <a:gd name="connsiteX30" fmla="*/ 565221 w 3374789"/>
              <a:gd name="connsiteY30" fmla="*/ 656303 h 4048432"/>
              <a:gd name="connsiteX31" fmla="*/ 646337 w 3374789"/>
              <a:gd name="connsiteY31" fmla="*/ 553064 h 4048432"/>
              <a:gd name="connsiteX32" fmla="*/ 897060 w 3374789"/>
              <a:gd name="connsiteY32" fmla="*/ 412954 h 4048432"/>
              <a:gd name="connsiteX33" fmla="*/ 1015047 w 3374789"/>
              <a:gd name="connsiteY33" fmla="*/ 302341 h 4048432"/>
              <a:gd name="connsiteX34" fmla="*/ 1022421 w 3374789"/>
              <a:gd name="connsiteY34" fmla="*/ 0 h 4048432"/>
              <a:gd name="connsiteX35" fmla="*/ 1022421 w 3374789"/>
              <a:gd name="connsiteY35" fmla="*/ 0 h 4048432"/>
              <a:gd name="connsiteX0" fmla="*/ 3374789 w 3374789"/>
              <a:gd name="connsiteY0" fmla="*/ 5191432 h 5191432"/>
              <a:gd name="connsiteX1" fmla="*/ 2615247 w 3374789"/>
              <a:gd name="connsiteY1" fmla="*/ 4726858 h 5191432"/>
              <a:gd name="connsiteX2" fmla="*/ 2548879 w 3374789"/>
              <a:gd name="connsiteY2" fmla="*/ 4468761 h 5191432"/>
              <a:gd name="connsiteX3" fmla="*/ 2467763 w 3374789"/>
              <a:gd name="connsiteY3" fmla="*/ 4299154 h 5191432"/>
              <a:gd name="connsiteX4" fmla="*/ 2327654 w 3374789"/>
              <a:gd name="connsiteY4" fmla="*/ 4232787 h 5191432"/>
              <a:gd name="connsiteX5" fmla="*/ 2283408 w 3374789"/>
              <a:gd name="connsiteY5" fmla="*/ 4070554 h 5191432"/>
              <a:gd name="connsiteX6" fmla="*/ 2121176 w 3374789"/>
              <a:gd name="connsiteY6" fmla="*/ 4011561 h 5191432"/>
              <a:gd name="connsiteX7" fmla="*/ 2040060 w 3374789"/>
              <a:gd name="connsiteY7" fmla="*/ 4070554 h 5191432"/>
              <a:gd name="connsiteX8" fmla="*/ 1804086 w 3374789"/>
              <a:gd name="connsiteY8" fmla="*/ 3967316 h 5191432"/>
              <a:gd name="connsiteX9" fmla="*/ 1627105 w 3374789"/>
              <a:gd name="connsiteY9" fmla="*/ 4011561 h 5191432"/>
              <a:gd name="connsiteX10" fmla="*/ 1560737 w 3374789"/>
              <a:gd name="connsiteY10" fmla="*/ 3834580 h 5191432"/>
              <a:gd name="connsiteX11" fmla="*/ 1523866 w 3374789"/>
              <a:gd name="connsiteY11" fmla="*/ 3672348 h 5191432"/>
              <a:gd name="connsiteX12" fmla="*/ 1568112 w 3374789"/>
              <a:gd name="connsiteY12" fmla="*/ 3532238 h 5191432"/>
              <a:gd name="connsiteX13" fmla="*/ 1450124 w 3374789"/>
              <a:gd name="connsiteY13" fmla="*/ 3502741 h 5191432"/>
              <a:gd name="connsiteX14" fmla="*/ 1302641 w 3374789"/>
              <a:gd name="connsiteY14" fmla="*/ 3340509 h 5191432"/>
              <a:gd name="connsiteX15" fmla="*/ 1199402 w 3374789"/>
              <a:gd name="connsiteY15" fmla="*/ 3097161 h 5191432"/>
              <a:gd name="connsiteX16" fmla="*/ 1147783 w 3374789"/>
              <a:gd name="connsiteY16" fmla="*/ 2816941 h 5191432"/>
              <a:gd name="connsiteX17" fmla="*/ 1000299 w 3374789"/>
              <a:gd name="connsiteY17" fmla="*/ 2632587 h 5191432"/>
              <a:gd name="connsiteX18" fmla="*/ 1029795 w 3374789"/>
              <a:gd name="connsiteY18" fmla="*/ 2544096 h 5191432"/>
              <a:gd name="connsiteX19" fmla="*/ 838066 w 3374789"/>
              <a:gd name="connsiteY19" fmla="*/ 2396612 h 5191432"/>
              <a:gd name="connsiteX20" fmla="*/ 734828 w 3374789"/>
              <a:gd name="connsiteY20" fmla="*/ 2278625 h 5191432"/>
              <a:gd name="connsiteX21" fmla="*/ 602092 w 3374789"/>
              <a:gd name="connsiteY21" fmla="*/ 2182761 h 5191432"/>
              <a:gd name="connsiteX22" fmla="*/ 373492 w 3374789"/>
              <a:gd name="connsiteY22" fmla="*/ 2168012 h 5191432"/>
              <a:gd name="connsiteX23" fmla="*/ 248131 w 3374789"/>
              <a:gd name="connsiteY23" fmla="*/ 2145890 h 5191432"/>
              <a:gd name="connsiteX24" fmla="*/ 196512 w 3374789"/>
              <a:gd name="connsiteY24" fmla="*/ 1976283 h 5191432"/>
              <a:gd name="connsiteX25" fmla="*/ 26905 w 3374789"/>
              <a:gd name="connsiteY25" fmla="*/ 1924664 h 5191432"/>
              <a:gd name="connsiteX26" fmla="*/ 12157 w 3374789"/>
              <a:gd name="connsiteY26" fmla="*/ 1828800 h 5191432"/>
              <a:gd name="connsiteX27" fmla="*/ 144892 w 3374789"/>
              <a:gd name="connsiteY27" fmla="*/ 1836174 h 5191432"/>
              <a:gd name="connsiteX28" fmla="*/ 314499 w 3374789"/>
              <a:gd name="connsiteY28" fmla="*/ 1777180 h 5191432"/>
              <a:gd name="connsiteX29" fmla="*/ 454608 w 3374789"/>
              <a:gd name="connsiteY29" fmla="*/ 1799303 h 5191432"/>
              <a:gd name="connsiteX30" fmla="*/ 565221 w 3374789"/>
              <a:gd name="connsiteY30" fmla="*/ 1799303 h 5191432"/>
              <a:gd name="connsiteX31" fmla="*/ 646337 w 3374789"/>
              <a:gd name="connsiteY31" fmla="*/ 1696064 h 5191432"/>
              <a:gd name="connsiteX32" fmla="*/ 897060 w 3374789"/>
              <a:gd name="connsiteY32" fmla="*/ 1555954 h 5191432"/>
              <a:gd name="connsiteX33" fmla="*/ 1015047 w 3374789"/>
              <a:gd name="connsiteY33" fmla="*/ 1445341 h 5191432"/>
              <a:gd name="connsiteX34" fmla="*/ 1022421 w 3374789"/>
              <a:gd name="connsiteY34" fmla="*/ 1143000 h 5191432"/>
              <a:gd name="connsiteX35" fmla="*/ 469357 w 3374789"/>
              <a:gd name="connsiteY35" fmla="*/ 0 h 5191432"/>
              <a:gd name="connsiteX0" fmla="*/ 3374789 w 3374789"/>
              <a:gd name="connsiteY0" fmla="*/ 5169309 h 5169309"/>
              <a:gd name="connsiteX1" fmla="*/ 2615247 w 3374789"/>
              <a:gd name="connsiteY1" fmla="*/ 4704735 h 5169309"/>
              <a:gd name="connsiteX2" fmla="*/ 2548879 w 3374789"/>
              <a:gd name="connsiteY2" fmla="*/ 4446638 h 5169309"/>
              <a:gd name="connsiteX3" fmla="*/ 2467763 w 3374789"/>
              <a:gd name="connsiteY3" fmla="*/ 4277031 h 5169309"/>
              <a:gd name="connsiteX4" fmla="*/ 2327654 w 3374789"/>
              <a:gd name="connsiteY4" fmla="*/ 4210664 h 5169309"/>
              <a:gd name="connsiteX5" fmla="*/ 2283408 w 3374789"/>
              <a:gd name="connsiteY5" fmla="*/ 4048431 h 5169309"/>
              <a:gd name="connsiteX6" fmla="*/ 2121176 w 3374789"/>
              <a:gd name="connsiteY6" fmla="*/ 3989438 h 5169309"/>
              <a:gd name="connsiteX7" fmla="*/ 2040060 w 3374789"/>
              <a:gd name="connsiteY7" fmla="*/ 4048431 h 5169309"/>
              <a:gd name="connsiteX8" fmla="*/ 1804086 w 3374789"/>
              <a:gd name="connsiteY8" fmla="*/ 3945193 h 5169309"/>
              <a:gd name="connsiteX9" fmla="*/ 1627105 w 3374789"/>
              <a:gd name="connsiteY9" fmla="*/ 3989438 h 5169309"/>
              <a:gd name="connsiteX10" fmla="*/ 1560737 w 3374789"/>
              <a:gd name="connsiteY10" fmla="*/ 3812457 h 5169309"/>
              <a:gd name="connsiteX11" fmla="*/ 1523866 w 3374789"/>
              <a:gd name="connsiteY11" fmla="*/ 3650225 h 5169309"/>
              <a:gd name="connsiteX12" fmla="*/ 1568112 w 3374789"/>
              <a:gd name="connsiteY12" fmla="*/ 3510115 h 5169309"/>
              <a:gd name="connsiteX13" fmla="*/ 1450124 w 3374789"/>
              <a:gd name="connsiteY13" fmla="*/ 3480618 h 5169309"/>
              <a:gd name="connsiteX14" fmla="*/ 1302641 w 3374789"/>
              <a:gd name="connsiteY14" fmla="*/ 3318386 h 5169309"/>
              <a:gd name="connsiteX15" fmla="*/ 1199402 w 3374789"/>
              <a:gd name="connsiteY15" fmla="*/ 3075038 h 5169309"/>
              <a:gd name="connsiteX16" fmla="*/ 1147783 w 3374789"/>
              <a:gd name="connsiteY16" fmla="*/ 2794818 h 5169309"/>
              <a:gd name="connsiteX17" fmla="*/ 1000299 w 3374789"/>
              <a:gd name="connsiteY17" fmla="*/ 2610464 h 5169309"/>
              <a:gd name="connsiteX18" fmla="*/ 1029795 w 3374789"/>
              <a:gd name="connsiteY18" fmla="*/ 2521973 h 5169309"/>
              <a:gd name="connsiteX19" fmla="*/ 838066 w 3374789"/>
              <a:gd name="connsiteY19" fmla="*/ 2374489 h 5169309"/>
              <a:gd name="connsiteX20" fmla="*/ 734828 w 3374789"/>
              <a:gd name="connsiteY20" fmla="*/ 2256502 h 5169309"/>
              <a:gd name="connsiteX21" fmla="*/ 602092 w 3374789"/>
              <a:gd name="connsiteY21" fmla="*/ 2160638 h 5169309"/>
              <a:gd name="connsiteX22" fmla="*/ 373492 w 3374789"/>
              <a:gd name="connsiteY22" fmla="*/ 2145889 h 5169309"/>
              <a:gd name="connsiteX23" fmla="*/ 248131 w 3374789"/>
              <a:gd name="connsiteY23" fmla="*/ 2123767 h 5169309"/>
              <a:gd name="connsiteX24" fmla="*/ 196512 w 3374789"/>
              <a:gd name="connsiteY24" fmla="*/ 1954160 h 5169309"/>
              <a:gd name="connsiteX25" fmla="*/ 26905 w 3374789"/>
              <a:gd name="connsiteY25" fmla="*/ 1902541 h 5169309"/>
              <a:gd name="connsiteX26" fmla="*/ 12157 w 3374789"/>
              <a:gd name="connsiteY26" fmla="*/ 1806677 h 5169309"/>
              <a:gd name="connsiteX27" fmla="*/ 144892 w 3374789"/>
              <a:gd name="connsiteY27" fmla="*/ 1814051 h 5169309"/>
              <a:gd name="connsiteX28" fmla="*/ 314499 w 3374789"/>
              <a:gd name="connsiteY28" fmla="*/ 1755057 h 5169309"/>
              <a:gd name="connsiteX29" fmla="*/ 454608 w 3374789"/>
              <a:gd name="connsiteY29" fmla="*/ 1777180 h 5169309"/>
              <a:gd name="connsiteX30" fmla="*/ 565221 w 3374789"/>
              <a:gd name="connsiteY30" fmla="*/ 1777180 h 5169309"/>
              <a:gd name="connsiteX31" fmla="*/ 646337 w 3374789"/>
              <a:gd name="connsiteY31" fmla="*/ 1673941 h 5169309"/>
              <a:gd name="connsiteX32" fmla="*/ 897060 w 3374789"/>
              <a:gd name="connsiteY32" fmla="*/ 1533831 h 5169309"/>
              <a:gd name="connsiteX33" fmla="*/ 1015047 w 3374789"/>
              <a:gd name="connsiteY33" fmla="*/ 1423218 h 5169309"/>
              <a:gd name="connsiteX34" fmla="*/ 1022421 w 3374789"/>
              <a:gd name="connsiteY34" fmla="*/ 1120877 h 5169309"/>
              <a:gd name="connsiteX35" fmla="*/ 447234 w 3374789"/>
              <a:gd name="connsiteY35" fmla="*/ 0 h 5169309"/>
              <a:gd name="connsiteX0" fmla="*/ 3374789 w 3374789"/>
              <a:gd name="connsiteY0" fmla="*/ 5058696 h 5058696"/>
              <a:gd name="connsiteX1" fmla="*/ 2615247 w 3374789"/>
              <a:gd name="connsiteY1" fmla="*/ 4594122 h 5058696"/>
              <a:gd name="connsiteX2" fmla="*/ 2548879 w 3374789"/>
              <a:gd name="connsiteY2" fmla="*/ 4336025 h 5058696"/>
              <a:gd name="connsiteX3" fmla="*/ 2467763 w 3374789"/>
              <a:gd name="connsiteY3" fmla="*/ 4166418 h 5058696"/>
              <a:gd name="connsiteX4" fmla="*/ 2327654 w 3374789"/>
              <a:gd name="connsiteY4" fmla="*/ 4100051 h 5058696"/>
              <a:gd name="connsiteX5" fmla="*/ 2283408 w 3374789"/>
              <a:gd name="connsiteY5" fmla="*/ 3937818 h 5058696"/>
              <a:gd name="connsiteX6" fmla="*/ 2121176 w 3374789"/>
              <a:gd name="connsiteY6" fmla="*/ 3878825 h 5058696"/>
              <a:gd name="connsiteX7" fmla="*/ 2040060 w 3374789"/>
              <a:gd name="connsiteY7" fmla="*/ 3937818 h 5058696"/>
              <a:gd name="connsiteX8" fmla="*/ 1804086 w 3374789"/>
              <a:gd name="connsiteY8" fmla="*/ 3834580 h 5058696"/>
              <a:gd name="connsiteX9" fmla="*/ 1627105 w 3374789"/>
              <a:gd name="connsiteY9" fmla="*/ 3878825 h 5058696"/>
              <a:gd name="connsiteX10" fmla="*/ 1560737 w 3374789"/>
              <a:gd name="connsiteY10" fmla="*/ 3701844 h 5058696"/>
              <a:gd name="connsiteX11" fmla="*/ 1523866 w 3374789"/>
              <a:gd name="connsiteY11" fmla="*/ 3539612 h 5058696"/>
              <a:gd name="connsiteX12" fmla="*/ 1568112 w 3374789"/>
              <a:gd name="connsiteY12" fmla="*/ 3399502 h 5058696"/>
              <a:gd name="connsiteX13" fmla="*/ 1450124 w 3374789"/>
              <a:gd name="connsiteY13" fmla="*/ 3370005 h 5058696"/>
              <a:gd name="connsiteX14" fmla="*/ 1302641 w 3374789"/>
              <a:gd name="connsiteY14" fmla="*/ 3207773 h 5058696"/>
              <a:gd name="connsiteX15" fmla="*/ 1199402 w 3374789"/>
              <a:gd name="connsiteY15" fmla="*/ 2964425 h 5058696"/>
              <a:gd name="connsiteX16" fmla="*/ 1147783 w 3374789"/>
              <a:gd name="connsiteY16" fmla="*/ 2684205 h 5058696"/>
              <a:gd name="connsiteX17" fmla="*/ 1000299 w 3374789"/>
              <a:gd name="connsiteY17" fmla="*/ 2499851 h 5058696"/>
              <a:gd name="connsiteX18" fmla="*/ 1029795 w 3374789"/>
              <a:gd name="connsiteY18" fmla="*/ 2411360 h 5058696"/>
              <a:gd name="connsiteX19" fmla="*/ 838066 w 3374789"/>
              <a:gd name="connsiteY19" fmla="*/ 2263876 h 5058696"/>
              <a:gd name="connsiteX20" fmla="*/ 734828 w 3374789"/>
              <a:gd name="connsiteY20" fmla="*/ 2145889 h 5058696"/>
              <a:gd name="connsiteX21" fmla="*/ 602092 w 3374789"/>
              <a:gd name="connsiteY21" fmla="*/ 2050025 h 5058696"/>
              <a:gd name="connsiteX22" fmla="*/ 373492 w 3374789"/>
              <a:gd name="connsiteY22" fmla="*/ 2035276 h 5058696"/>
              <a:gd name="connsiteX23" fmla="*/ 248131 w 3374789"/>
              <a:gd name="connsiteY23" fmla="*/ 2013154 h 5058696"/>
              <a:gd name="connsiteX24" fmla="*/ 196512 w 3374789"/>
              <a:gd name="connsiteY24" fmla="*/ 1843547 h 5058696"/>
              <a:gd name="connsiteX25" fmla="*/ 26905 w 3374789"/>
              <a:gd name="connsiteY25" fmla="*/ 1791928 h 5058696"/>
              <a:gd name="connsiteX26" fmla="*/ 12157 w 3374789"/>
              <a:gd name="connsiteY26" fmla="*/ 1696064 h 5058696"/>
              <a:gd name="connsiteX27" fmla="*/ 144892 w 3374789"/>
              <a:gd name="connsiteY27" fmla="*/ 1703438 h 5058696"/>
              <a:gd name="connsiteX28" fmla="*/ 314499 w 3374789"/>
              <a:gd name="connsiteY28" fmla="*/ 1644444 h 5058696"/>
              <a:gd name="connsiteX29" fmla="*/ 454608 w 3374789"/>
              <a:gd name="connsiteY29" fmla="*/ 1666567 h 5058696"/>
              <a:gd name="connsiteX30" fmla="*/ 565221 w 3374789"/>
              <a:gd name="connsiteY30" fmla="*/ 1666567 h 5058696"/>
              <a:gd name="connsiteX31" fmla="*/ 646337 w 3374789"/>
              <a:gd name="connsiteY31" fmla="*/ 1563328 h 5058696"/>
              <a:gd name="connsiteX32" fmla="*/ 897060 w 3374789"/>
              <a:gd name="connsiteY32" fmla="*/ 1423218 h 5058696"/>
              <a:gd name="connsiteX33" fmla="*/ 1015047 w 3374789"/>
              <a:gd name="connsiteY33" fmla="*/ 1312605 h 5058696"/>
              <a:gd name="connsiteX34" fmla="*/ 1022421 w 3374789"/>
              <a:gd name="connsiteY34" fmla="*/ 1010264 h 5058696"/>
              <a:gd name="connsiteX35" fmla="*/ 78524 w 3374789"/>
              <a:gd name="connsiteY35" fmla="*/ 0 h 5058696"/>
              <a:gd name="connsiteX0" fmla="*/ 4687396 w 4687396"/>
              <a:gd name="connsiteY0" fmla="*/ 5869857 h 5869857"/>
              <a:gd name="connsiteX1" fmla="*/ 2615247 w 4687396"/>
              <a:gd name="connsiteY1" fmla="*/ 4594122 h 5869857"/>
              <a:gd name="connsiteX2" fmla="*/ 2548879 w 4687396"/>
              <a:gd name="connsiteY2" fmla="*/ 4336025 h 5869857"/>
              <a:gd name="connsiteX3" fmla="*/ 2467763 w 4687396"/>
              <a:gd name="connsiteY3" fmla="*/ 4166418 h 5869857"/>
              <a:gd name="connsiteX4" fmla="*/ 2327654 w 4687396"/>
              <a:gd name="connsiteY4" fmla="*/ 4100051 h 5869857"/>
              <a:gd name="connsiteX5" fmla="*/ 2283408 w 4687396"/>
              <a:gd name="connsiteY5" fmla="*/ 3937818 h 5869857"/>
              <a:gd name="connsiteX6" fmla="*/ 2121176 w 4687396"/>
              <a:gd name="connsiteY6" fmla="*/ 3878825 h 5869857"/>
              <a:gd name="connsiteX7" fmla="*/ 2040060 w 4687396"/>
              <a:gd name="connsiteY7" fmla="*/ 3937818 h 5869857"/>
              <a:gd name="connsiteX8" fmla="*/ 1804086 w 4687396"/>
              <a:gd name="connsiteY8" fmla="*/ 3834580 h 5869857"/>
              <a:gd name="connsiteX9" fmla="*/ 1627105 w 4687396"/>
              <a:gd name="connsiteY9" fmla="*/ 3878825 h 5869857"/>
              <a:gd name="connsiteX10" fmla="*/ 1560737 w 4687396"/>
              <a:gd name="connsiteY10" fmla="*/ 3701844 h 5869857"/>
              <a:gd name="connsiteX11" fmla="*/ 1523866 w 4687396"/>
              <a:gd name="connsiteY11" fmla="*/ 3539612 h 5869857"/>
              <a:gd name="connsiteX12" fmla="*/ 1568112 w 4687396"/>
              <a:gd name="connsiteY12" fmla="*/ 3399502 h 5869857"/>
              <a:gd name="connsiteX13" fmla="*/ 1450124 w 4687396"/>
              <a:gd name="connsiteY13" fmla="*/ 3370005 h 5869857"/>
              <a:gd name="connsiteX14" fmla="*/ 1302641 w 4687396"/>
              <a:gd name="connsiteY14" fmla="*/ 3207773 h 5869857"/>
              <a:gd name="connsiteX15" fmla="*/ 1199402 w 4687396"/>
              <a:gd name="connsiteY15" fmla="*/ 2964425 h 5869857"/>
              <a:gd name="connsiteX16" fmla="*/ 1147783 w 4687396"/>
              <a:gd name="connsiteY16" fmla="*/ 2684205 h 5869857"/>
              <a:gd name="connsiteX17" fmla="*/ 1000299 w 4687396"/>
              <a:gd name="connsiteY17" fmla="*/ 2499851 h 5869857"/>
              <a:gd name="connsiteX18" fmla="*/ 1029795 w 4687396"/>
              <a:gd name="connsiteY18" fmla="*/ 2411360 h 5869857"/>
              <a:gd name="connsiteX19" fmla="*/ 838066 w 4687396"/>
              <a:gd name="connsiteY19" fmla="*/ 2263876 h 5869857"/>
              <a:gd name="connsiteX20" fmla="*/ 734828 w 4687396"/>
              <a:gd name="connsiteY20" fmla="*/ 2145889 h 5869857"/>
              <a:gd name="connsiteX21" fmla="*/ 602092 w 4687396"/>
              <a:gd name="connsiteY21" fmla="*/ 2050025 h 5869857"/>
              <a:gd name="connsiteX22" fmla="*/ 373492 w 4687396"/>
              <a:gd name="connsiteY22" fmla="*/ 2035276 h 5869857"/>
              <a:gd name="connsiteX23" fmla="*/ 248131 w 4687396"/>
              <a:gd name="connsiteY23" fmla="*/ 2013154 h 5869857"/>
              <a:gd name="connsiteX24" fmla="*/ 196512 w 4687396"/>
              <a:gd name="connsiteY24" fmla="*/ 1843547 h 5869857"/>
              <a:gd name="connsiteX25" fmla="*/ 26905 w 4687396"/>
              <a:gd name="connsiteY25" fmla="*/ 1791928 h 5869857"/>
              <a:gd name="connsiteX26" fmla="*/ 12157 w 4687396"/>
              <a:gd name="connsiteY26" fmla="*/ 1696064 h 5869857"/>
              <a:gd name="connsiteX27" fmla="*/ 144892 w 4687396"/>
              <a:gd name="connsiteY27" fmla="*/ 1703438 h 5869857"/>
              <a:gd name="connsiteX28" fmla="*/ 314499 w 4687396"/>
              <a:gd name="connsiteY28" fmla="*/ 1644444 h 5869857"/>
              <a:gd name="connsiteX29" fmla="*/ 454608 w 4687396"/>
              <a:gd name="connsiteY29" fmla="*/ 1666567 h 5869857"/>
              <a:gd name="connsiteX30" fmla="*/ 565221 w 4687396"/>
              <a:gd name="connsiteY30" fmla="*/ 1666567 h 5869857"/>
              <a:gd name="connsiteX31" fmla="*/ 646337 w 4687396"/>
              <a:gd name="connsiteY31" fmla="*/ 1563328 h 5869857"/>
              <a:gd name="connsiteX32" fmla="*/ 897060 w 4687396"/>
              <a:gd name="connsiteY32" fmla="*/ 1423218 h 5869857"/>
              <a:gd name="connsiteX33" fmla="*/ 1015047 w 4687396"/>
              <a:gd name="connsiteY33" fmla="*/ 1312605 h 5869857"/>
              <a:gd name="connsiteX34" fmla="*/ 1022421 w 4687396"/>
              <a:gd name="connsiteY34" fmla="*/ 1010264 h 5869857"/>
              <a:gd name="connsiteX35" fmla="*/ 78524 w 4687396"/>
              <a:gd name="connsiteY35" fmla="*/ 0 h 586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87396" h="5869857">
                <a:moveTo>
                  <a:pt x="4687396" y="5869857"/>
                </a:moveTo>
                <a:cubicBezTo>
                  <a:pt x="4376451" y="5697792"/>
                  <a:pt x="2971666" y="4849761"/>
                  <a:pt x="2615247" y="4594122"/>
                </a:cubicBezTo>
                <a:cubicBezTo>
                  <a:pt x="2258828" y="4338483"/>
                  <a:pt x="2573460" y="4407309"/>
                  <a:pt x="2548879" y="4336025"/>
                </a:cubicBezTo>
                <a:cubicBezTo>
                  <a:pt x="2524298" y="4264741"/>
                  <a:pt x="2504634" y="4205747"/>
                  <a:pt x="2467763" y="4166418"/>
                </a:cubicBezTo>
                <a:cubicBezTo>
                  <a:pt x="2430892" y="4127089"/>
                  <a:pt x="2358380" y="4138151"/>
                  <a:pt x="2327654" y="4100051"/>
                </a:cubicBezTo>
                <a:cubicBezTo>
                  <a:pt x="2296928" y="4061951"/>
                  <a:pt x="2317821" y="3974689"/>
                  <a:pt x="2283408" y="3937818"/>
                </a:cubicBezTo>
                <a:cubicBezTo>
                  <a:pt x="2248995" y="3900947"/>
                  <a:pt x="2161734" y="3878825"/>
                  <a:pt x="2121176" y="3878825"/>
                </a:cubicBezTo>
                <a:cubicBezTo>
                  <a:pt x="2080618" y="3878825"/>
                  <a:pt x="2092908" y="3945192"/>
                  <a:pt x="2040060" y="3937818"/>
                </a:cubicBezTo>
                <a:cubicBezTo>
                  <a:pt x="1987212" y="3930444"/>
                  <a:pt x="1872912" y="3844412"/>
                  <a:pt x="1804086" y="3834580"/>
                </a:cubicBezTo>
                <a:cubicBezTo>
                  <a:pt x="1735260" y="3824748"/>
                  <a:pt x="1667663" y="3900948"/>
                  <a:pt x="1627105" y="3878825"/>
                </a:cubicBezTo>
                <a:cubicBezTo>
                  <a:pt x="1586547" y="3856702"/>
                  <a:pt x="1577943" y="3758379"/>
                  <a:pt x="1560737" y="3701844"/>
                </a:cubicBezTo>
                <a:cubicBezTo>
                  <a:pt x="1543531" y="3645309"/>
                  <a:pt x="1522637" y="3590002"/>
                  <a:pt x="1523866" y="3539612"/>
                </a:cubicBezTo>
                <a:cubicBezTo>
                  <a:pt x="1525095" y="3489222"/>
                  <a:pt x="1580402" y="3427770"/>
                  <a:pt x="1568112" y="3399502"/>
                </a:cubicBezTo>
                <a:cubicBezTo>
                  <a:pt x="1555822" y="3371234"/>
                  <a:pt x="1494369" y="3401960"/>
                  <a:pt x="1450124" y="3370005"/>
                </a:cubicBezTo>
                <a:cubicBezTo>
                  <a:pt x="1405879" y="3338050"/>
                  <a:pt x="1344428" y="3275370"/>
                  <a:pt x="1302641" y="3207773"/>
                </a:cubicBezTo>
                <a:cubicBezTo>
                  <a:pt x="1260854" y="3140176"/>
                  <a:pt x="1225212" y="3051686"/>
                  <a:pt x="1199402" y="2964425"/>
                </a:cubicBezTo>
                <a:cubicBezTo>
                  <a:pt x="1173592" y="2877164"/>
                  <a:pt x="1180967" y="2761634"/>
                  <a:pt x="1147783" y="2684205"/>
                </a:cubicBezTo>
                <a:cubicBezTo>
                  <a:pt x="1114599" y="2606776"/>
                  <a:pt x="1019964" y="2545325"/>
                  <a:pt x="1000299" y="2499851"/>
                </a:cubicBezTo>
                <a:cubicBezTo>
                  <a:pt x="980634" y="2454377"/>
                  <a:pt x="1056834" y="2450689"/>
                  <a:pt x="1029795" y="2411360"/>
                </a:cubicBezTo>
                <a:cubicBezTo>
                  <a:pt x="1002756" y="2372031"/>
                  <a:pt x="887227" y="2308121"/>
                  <a:pt x="838066" y="2263876"/>
                </a:cubicBezTo>
                <a:cubicBezTo>
                  <a:pt x="788905" y="2219631"/>
                  <a:pt x="774157" y="2181531"/>
                  <a:pt x="734828" y="2145889"/>
                </a:cubicBezTo>
                <a:cubicBezTo>
                  <a:pt x="695499" y="2110247"/>
                  <a:pt x="662315" y="2068461"/>
                  <a:pt x="602092" y="2050025"/>
                </a:cubicBezTo>
                <a:cubicBezTo>
                  <a:pt x="541869" y="2031589"/>
                  <a:pt x="432485" y="2041421"/>
                  <a:pt x="373492" y="2035276"/>
                </a:cubicBezTo>
                <a:cubicBezTo>
                  <a:pt x="314498" y="2029131"/>
                  <a:pt x="277628" y="2045109"/>
                  <a:pt x="248131" y="2013154"/>
                </a:cubicBezTo>
                <a:cubicBezTo>
                  <a:pt x="218634" y="1981199"/>
                  <a:pt x="233383" y="1880418"/>
                  <a:pt x="196512" y="1843547"/>
                </a:cubicBezTo>
                <a:cubicBezTo>
                  <a:pt x="159641" y="1806676"/>
                  <a:pt x="57631" y="1816509"/>
                  <a:pt x="26905" y="1791928"/>
                </a:cubicBezTo>
                <a:cubicBezTo>
                  <a:pt x="-3821" y="1767347"/>
                  <a:pt x="-7508" y="1710812"/>
                  <a:pt x="12157" y="1696064"/>
                </a:cubicBezTo>
                <a:cubicBezTo>
                  <a:pt x="31821" y="1681316"/>
                  <a:pt x="94502" y="1712041"/>
                  <a:pt x="144892" y="1703438"/>
                </a:cubicBezTo>
                <a:cubicBezTo>
                  <a:pt x="195282" y="1694835"/>
                  <a:pt x="262880" y="1650589"/>
                  <a:pt x="314499" y="1644444"/>
                </a:cubicBezTo>
                <a:cubicBezTo>
                  <a:pt x="366118" y="1638299"/>
                  <a:pt x="412821" y="1662880"/>
                  <a:pt x="454608" y="1666567"/>
                </a:cubicBezTo>
                <a:cubicBezTo>
                  <a:pt x="496395" y="1670254"/>
                  <a:pt x="533266" y="1683773"/>
                  <a:pt x="565221" y="1666567"/>
                </a:cubicBezTo>
                <a:cubicBezTo>
                  <a:pt x="597176" y="1649361"/>
                  <a:pt x="591030" y="1603886"/>
                  <a:pt x="646337" y="1563328"/>
                </a:cubicBezTo>
                <a:cubicBezTo>
                  <a:pt x="701644" y="1522770"/>
                  <a:pt x="835608" y="1465005"/>
                  <a:pt x="897060" y="1423218"/>
                </a:cubicBezTo>
                <a:cubicBezTo>
                  <a:pt x="958512" y="1381431"/>
                  <a:pt x="994153" y="1381431"/>
                  <a:pt x="1015047" y="1312605"/>
                </a:cubicBezTo>
                <a:cubicBezTo>
                  <a:pt x="1035941" y="1243779"/>
                  <a:pt x="1178508" y="1229031"/>
                  <a:pt x="1022421" y="1010264"/>
                </a:cubicBezTo>
                <a:cubicBezTo>
                  <a:pt x="866334" y="791497"/>
                  <a:pt x="262879" y="381000"/>
                  <a:pt x="78524" y="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3304663" y="4058656"/>
            <a:ext cx="5261823" cy="4331369"/>
          </a:xfrm>
          <a:custGeom>
            <a:avLst/>
            <a:gdLst>
              <a:gd name="connsiteX0" fmla="*/ 3946367 w 3946367"/>
              <a:gd name="connsiteY0" fmla="*/ 3248527 h 3248527"/>
              <a:gd name="connsiteX1" fmla="*/ 3549325 w 3946367"/>
              <a:gd name="connsiteY1" fmla="*/ 2803358 h 3248527"/>
              <a:gd name="connsiteX2" fmla="*/ 3717767 w 3946367"/>
              <a:gd name="connsiteY2" fmla="*/ 1997243 h 3248527"/>
              <a:gd name="connsiteX3" fmla="*/ 3272599 w 3946367"/>
              <a:gd name="connsiteY3" fmla="*/ 818148 h 3248527"/>
              <a:gd name="connsiteX4" fmla="*/ 2839462 w 3946367"/>
              <a:gd name="connsiteY4" fmla="*/ 360948 h 3248527"/>
              <a:gd name="connsiteX5" fmla="*/ 2105536 w 3946367"/>
              <a:gd name="connsiteY5" fmla="*/ 625643 h 3248527"/>
              <a:gd name="connsiteX6" fmla="*/ 962536 w 3946367"/>
              <a:gd name="connsiteY6" fmla="*/ 565485 h 3248527"/>
              <a:gd name="connsiteX7" fmla="*/ 156420 w 3946367"/>
              <a:gd name="connsiteY7" fmla="*/ 240632 h 3248527"/>
              <a:gd name="connsiteX8" fmla="*/ 9 w 3946367"/>
              <a:gd name="connsiteY8" fmla="*/ 0 h 3248527"/>
              <a:gd name="connsiteX9" fmla="*/ 9 w 3946367"/>
              <a:gd name="connsiteY9" fmla="*/ 0 h 324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46367" h="3248527">
                <a:moveTo>
                  <a:pt x="3946367" y="3248527"/>
                </a:moveTo>
                <a:cubicBezTo>
                  <a:pt x="3766896" y="3130216"/>
                  <a:pt x="3587425" y="3011905"/>
                  <a:pt x="3549325" y="2803358"/>
                </a:cubicBezTo>
                <a:cubicBezTo>
                  <a:pt x="3511225" y="2594811"/>
                  <a:pt x="3763888" y="2328111"/>
                  <a:pt x="3717767" y="1997243"/>
                </a:cubicBezTo>
                <a:cubicBezTo>
                  <a:pt x="3671646" y="1666375"/>
                  <a:pt x="3418983" y="1090864"/>
                  <a:pt x="3272599" y="818148"/>
                </a:cubicBezTo>
                <a:cubicBezTo>
                  <a:pt x="3126215" y="545432"/>
                  <a:pt x="3033972" y="393032"/>
                  <a:pt x="2839462" y="360948"/>
                </a:cubicBezTo>
                <a:cubicBezTo>
                  <a:pt x="2644952" y="328864"/>
                  <a:pt x="2418357" y="591553"/>
                  <a:pt x="2105536" y="625643"/>
                </a:cubicBezTo>
                <a:cubicBezTo>
                  <a:pt x="1792715" y="659733"/>
                  <a:pt x="1287389" y="629654"/>
                  <a:pt x="962536" y="565485"/>
                </a:cubicBezTo>
                <a:cubicBezTo>
                  <a:pt x="637683" y="501316"/>
                  <a:pt x="316841" y="334879"/>
                  <a:pt x="156420" y="240632"/>
                </a:cubicBezTo>
                <a:cubicBezTo>
                  <a:pt x="-4001" y="146385"/>
                  <a:pt x="9" y="0"/>
                  <a:pt x="9" y="0"/>
                </a:cubicBezTo>
                <a:lnTo>
                  <a:pt x="9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4058655" y="-1427748"/>
            <a:ext cx="3978468" cy="8951496"/>
          </a:xfrm>
          <a:custGeom>
            <a:avLst/>
            <a:gdLst>
              <a:gd name="connsiteX0" fmla="*/ 2237874 w 2984735"/>
              <a:gd name="connsiteY0" fmla="*/ 0 h 6713622"/>
              <a:gd name="connsiteX1" fmla="*/ 2261937 w 2984735"/>
              <a:gd name="connsiteY1" fmla="*/ 1864895 h 6713622"/>
              <a:gd name="connsiteX2" fmla="*/ 2983832 w 2984735"/>
              <a:gd name="connsiteY2" fmla="*/ 2346158 h 6713622"/>
              <a:gd name="connsiteX3" fmla="*/ 2394285 w 2984735"/>
              <a:gd name="connsiteY3" fmla="*/ 4523874 h 6713622"/>
              <a:gd name="connsiteX4" fmla="*/ 1636295 w 2984735"/>
              <a:gd name="connsiteY4" fmla="*/ 5305927 h 6713622"/>
              <a:gd name="connsiteX5" fmla="*/ 1263316 w 2984735"/>
              <a:gd name="connsiteY5" fmla="*/ 5967664 h 6713622"/>
              <a:gd name="connsiteX6" fmla="*/ 0 w 2984735"/>
              <a:gd name="connsiteY6" fmla="*/ 6713622 h 6713622"/>
              <a:gd name="connsiteX7" fmla="*/ 0 w 2984735"/>
              <a:gd name="connsiteY7" fmla="*/ 6713622 h 6713622"/>
              <a:gd name="connsiteX0" fmla="*/ 2237874 w 2983851"/>
              <a:gd name="connsiteY0" fmla="*/ 0 h 6713622"/>
              <a:gd name="connsiteX1" fmla="*/ 2261937 w 2983851"/>
              <a:gd name="connsiteY1" fmla="*/ 1864895 h 6713622"/>
              <a:gd name="connsiteX2" fmla="*/ 2983832 w 2983851"/>
              <a:gd name="connsiteY2" fmla="*/ 2346158 h 6713622"/>
              <a:gd name="connsiteX3" fmla="*/ 2282967 w 2983851"/>
              <a:gd name="connsiteY3" fmla="*/ 4515923 h 6713622"/>
              <a:gd name="connsiteX4" fmla="*/ 1636295 w 2983851"/>
              <a:gd name="connsiteY4" fmla="*/ 5305927 h 6713622"/>
              <a:gd name="connsiteX5" fmla="*/ 1263316 w 2983851"/>
              <a:gd name="connsiteY5" fmla="*/ 5967664 h 6713622"/>
              <a:gd name="connsiteX6" fmla="*/ 0 w 2983851"/>
              <a:gd name="connsiteY6" fmla="*/ 6713622 h 6713622"/>
              <a:gd name="connsiteX7" fmla="*/ 0 w 2983851"/>
              <a:gd name="connsiteY7" fmla="*/ 6713622 h 671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3851" h="6713622">
                <a:moveTo>
                  <a:pt x="2237874" y="0"/>
                </a:moveTo>
                <a:cubicBezTo>
                  <a:pt x="2187742" y="736934"/>
                  <a:pt x="2137611" y="1473869"/>
                  <a:pt x="2261937" y="1864895"/>
                </a:cubicBezTo>
                <a:cubicBezTo>
                  <a:pt x="2386263" y="2255921"/>
                  <a:pt x="2980327" y="1904320"/>
                  <a:pt x="2983832" y="2346158"/>
                </a:cubicBezTo>
                <a:cubicBezTo>
                  <a:pt x="2987337" y="2787996"/>
                  <a:pt x="2507556" y="4022628"/>
                  <a:pt x="2282967" y="4515923"/>
                </a:cubicBezTo>
                <a:cubicBezTo>
                  <a:pt x="2058378" y="5009218"/>
                  <a:pt x="1806237" y="5063970"/>
                  <a:pt x="1636295" y="5305927"/>
                </a:cubicBezTo>
                <a:cubicBezTo>
                  <a:pt x="1466353" y="5547884"/>
                  <a:pt x="1536032" y="5733048"/>
                  <a:pt x="1263316" y="5967664"/>
                </a:cubicBezTo>
                <a:cubicBezTo>
                  <a:pt x="990600" y="6202280"/>
                  <a:pt x="0" y="6713622"/>
                  <a:pt x="0" y="6713622"/>
                </a:cubicBezTo>
                <a:lnTo>
                  <a:pt x="0" y="6713622"/>
                </a:lnTo>
              </a:path>
            </a:pathLst>
          </a:custGeom>
          <a:noFill/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8922668" y="3853496"/>
            <a:ext cx="2634835" cy="338554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Arkhip" pitchFamily="50" charset="-52"/>
              </a:rPr>
              <a:t>Вавилонские купцы</a:t>
            </a:r>
            <a:endParaRPr lang="ru-RU" sz="1600" dirty="0">
              <a:solidFill>
                <a:schemeClr val="accent3">
                  <a:lumMod val="75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68" y="596901"/>
            <a:ext cx="2634835" cy="314402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6401055" y="4212985"/>
            <a:ext cx="1358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Вавилон</a:t>
            </a:r>
            <a:endParaRPr lang="ru-RU" sz="1200" dirty="0">
              <a:effectLst>
                <a:glow rad="127000">
                  <a:prstClr val="white"/>
                </a:glow>
              </a:effectLst>
              <a:latin typeface="Kolyada-Medium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31" name="Блок-схема: узел 30"/>
          <p:cNvSpPr/>
          <p:nvPr/>
        </p:nvSpPr>
        <p:spPr>
          <a:xfrm>
            <a:off x="7029700" y="4534509"/>
            <a:ext cx="101707" cy="98689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9252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2" grpId="0"/>
      <p:bldP spid="43" grpId="0" animBg="1"/>
      <p:bldP spid="44" grpId="0" animBg="1"/>
      <p:bldP spid="3" grpId="0" animBg="1"/>
      <p:bldP spid="4" grpId="0" animBg="1"/>
      <p:bldP spid="2" grpId="0" animBg="1"/>
      <p:bldP spid="5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092962" y="692696"/>
            <a:ext cx="402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Roboto Slab" pitchFamily="2" charset="0"/>
                <a:cs typeface="Arial" pitchFamily="34" charset="0"/>
              </a:rPr>
              <a:t>Торговля в Вавилоне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903979" y="1196753"/>
            <a:ext cx="13964" cy="5369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224938" y="1281487"/>
            <a:ext cx="1660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Ввоз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glow rad="127000">
                  <a:prstClr val="white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17357" y="1281487"/>
            <a:ext cx="1867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Вывоз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glow rad="127000">
                  <a:prstClr val="white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83432" y="2132856"/>
            <a:ext cx="1311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Дерево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://pilopro.ru/pilomateriali/img/doska_obreznay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708920"/>
            <a:ext cx="2592288" cy="154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743262" y="2153096"/>
            <a:ext cx="1584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Металлы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http://www.rmms.ru/userFiles/image/%D0%91%D0%B5%D1%81%D0%BA%D0%B8%D1%81%D0%BB%D0%BE%D1%80%D0%BE%D0%B4%D0%BD%D0%B0%D1%8F%20%D0%BC%D0%B5%D0%B4%D1%8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3379806"/>
            <a:ext cx="1347964" cy="65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iler-kursk.ru/sites/default/files/imagecache/450x240/svin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28" y="3260921"/>
            <a:ext cx="1837912" cy="980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xn----ctbtfhpcotca6hra6b.xn--p1ai/images/silv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2537108"/>
            <a:ext cx="1217793" cy="91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518386" y="4502240"/>
            <a:ext cx="1010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055332"/>
            <a:ext cx="2448271" cy="1274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7104112" y="2204864"/>
            <a:ext cx="1109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Зерно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889244" y="2153096"/>
            <a:ext cx="1364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Шерсть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98511" y="4502240"/>
            <a:ext cx="1167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Масло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824057" y="4502240"/>
            <a:ext cx="1354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Финики</a:t>
            </a:r>
          </a:p>
        </p:txBody>
      </p:sp>
      <p:pic>
        <p:nvPicPr>
          <p:cNvPr id="5134" name="Picture 14" descr="http://www.ipnews.in.ua/wp-content/uploads/2015/04/1-zerno-pshenitsyi-v-meshka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24" y="2762198"/>
            <a:ext cx="2682504" cy="128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www.ru.all.biz/img/ru/catalog/5866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604043"/>
            <a:ext cx="2163425" cy="183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diza-74.ucoz.ru/_bl/218/348715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72" y="5021557"/>
            <a:ext cx="1052560" cy="130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bornaco.com/wp-content/uploads/2015/02/Mozafati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5017546"/>
            <a:ext cx="1931984" cy="1274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9183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16" grpId="0"/>
      <p:bldP spid="18" grpId="0"/>
      <p:bldP spid="20" grpId="0"/>
      <p:bldP spid="22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764704"/>
            <a:ext cx="10515600" cy="85261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Ремесло. Рабство. Налоги.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602" name="Picture 2" descr="http://www.telenir.net/istorija/vavilon_i_assirija_byt_religija_kultura/i_0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2304" y="1484784"/>
            <a:ext cx="2884315" cy="1750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3405" y="1432195"/>
            <a:ext cx="8527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Ремесло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Не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пользовалось уважением, основные ремесленники – рабы. Распространены гончарное и стекольное ремесла.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389" y="3106757"/>
            <a:ext cx="8427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Рабство.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Важная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часть социально-экономической системы. Рабы передавались по наследству. Свободный человек мог стать рабом, если не выплачивал долг. Рабы обладали некоторыми правами.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87" y="5365226"/>
            <a:ext cx="11578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  Налоги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Население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выплачивало ряд налогов.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4" name="Picture 4" descr="http://textulia.ru/wp-content/uploads/2016/01/Z8k08cfzfko-750x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288" y="3501008"/>
            <a:ext cx="3008112" cy="277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980728"/>
            <a:ext cx="109728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Вавилонское общество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67408" y="1844824"/>
          <a:ext cx="10945215" cy="490728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648024"/>
                <a:gridCol w="3648024"/>
                <a:gridCol w="3649167"/>
              </a:tblGrid>
              <a:tr h="612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Группы населения</a:t>
                      </a:r>
                      <a:endParaRPr lang="ru-RU" sz="3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Кто входил </a:t>
                      </a:r>
                      <a:endParaRPr lang="ru-RU" sz="3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Положение в обществе</a:t>
                      </a:r>
                      <a:endParaRPr lang="ru-RU" sz="3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224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Рабовладельцы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Богатые землевладельцы и торговцы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latin typeface="Arial" pitchFamily="34" charset="0"/>
                          <a:cs typeface="Arial" pitchFamily="34" charset="0"/>
                        </a:rPr>
                        <a:t>Полноправные жители</a:t>
                      </a:r>
                      <a:endParaRPr lang="ru-RU" sz="3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224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Свободные граждане 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Купцы, ремесленники, крестьяне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Полноправные жители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12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Рабы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Чужеземцы, </a:t>
                      </a: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должники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atin typeface="Arial" pitchFamily="34" charset="0"/>
                          <a:cs typeface="Arial" pitchFamily="34" charset="0"/>
                        </a:rPr>
                        <a:t>Не имели прав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1238</Words>
  <Application>Microsoft Office PowerPoint</Application>
  <PresentationFormat>Произвольный</PresentationFormat>
  <Paragraphs>248</Paragraphs>
  <Slides>33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PHOTO-PAINT</vt:lpstr>
      <vt:lpstr>   ИСТОРИЯ</vt:lpstr>
      <vt:lpstr>Презентация PowerPoint</vt:lpstr>
      <vt:lpstr>Презентация PowerPoint</vt:lpstr>
      <vt:lpstr>Экономика Древнего Вавилона. </vt:lpstr>
      <vt:lpstr>Торговля</vt:lpstr>
      <vt:lpstr>Презентация PowerPoint</vt:lpstr>
      <vt:lpstr>Презентация PowerPoint</vt:lpstr>
      <vt:lpstr>Ремесло. Рабство. Налоги.</vt:lpstr>
      <vt:lpstr>Вавилонское общество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действия Хаммурапи можно назвать справедливыми, а какие нет?</vt:lpstr>
      <vt:lpstr>Презентация PowerPoint</vt:lpstr>
      <vt:lpstr>Презентация PowerPoint</vt:lpstr>
      <vt:lpstr>  ЗАДАНИЯ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691</cp:revision>
  <dcterms:created xsi:type="dcterms:W3CDTF">2020-04-27T09:08:17Z</dcterms:created>
  <dcterms:modified xsi:type="dcterms:W3CDTF">2020-10-17T04:52:49Z</dcterms:modified>
</cp:coreProperties>
</file>