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92" r:id="rId2"/>
    <p:sldId id="407" r:id="rId3"/>
    <p:sldId id="408" r:id="rId4"/>
    <p:sldId id="393" r:id="rId5"/>
    <p:sldId id="409" r:id="rId6"/>
    <p:sldId id="386" r:id="rId7"/>
    <p:sldId id="410" r:id="rId8"/>
    <p:sldId id="411" r:id="rId9"/>
    <p:sldId id="412" r:id="rId10"/>
    <p:sldId id="387" r:id="rId11"/>
    <p:sldId id="413" r:id="rId12"/>
    <p:sldId id="414" r:id="rId13"/>
    <p:sldId id="415" r:id="rId14"/>
    <p:sldId id="394" r:id="rId15"/>
    <p:sldId id="416" r:id="rId16"/>
    <p:sldId id="417" r:id="rId17"/>
    <p:sldId id="418" r:id="rId18"/>
    <p:sldId id="419" r:id="rId19"/>
    <p:sldId id="373" r:id="rId20"/>
    <p:sldId id="346" r:id="rId21"/>
    <p:sldId id="382" r:id="rId22"/>
    <p:sldId id="3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92"/>
            <p14:sldId id="407"/>
            <p14:sldId id="408"/>
            <p14:sldId id="393"/>
            <p14:sldId id="409"/>
            <p14:sldId id="386"/>
            <p14:sldId id="410"/>
            <p14:sldId id="411"/>
            <p14:sldId id="412"/>
            <p14:sldId id="387"/>
            <p14:sldId id="413"/>
            <p14:sldId id="414"/>
            <p14:sldId id="415"/>
            <p14:sldId id="394"/>
            <p14:sldId id="416"/>
            <p14:sldId id="417"/>
            <p14:sldId id="418"/>
            <p14:sldId id="419"/>
            <p14:sldId id="373"/>
            <p14:sldId id="346"/>
            <p14:sldId id="382"/>
            <p14:sldId id="38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3C1"/>
    <a:srgbClr val="006666"/>
    <a:srgbClr val="A80058"/>
    <a:srgbClr val="66FF33"/>
    <a:srgbClr val="F7094D"/>
    <a:srgbClr val="149C2E"/>
    <a:srgbClr val="96FD39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1344" autoAdjust="0"/>
  </p:normalViewPr>
  <p:slideViewPr>
    <p:cSldViewPr snapToGrid="0">
      <p:cViewPr>
        <p:scale>
          <a:sx n="60" d="100"/>
          <a:sy n="60" d="100"/>
        </p:scale>
        <p:origin x="-126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5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55403" y="2731396"/>
            <a:ext cx="7600320" cy="741645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Основные формы рельефа земной поверхности</a:t>
            </a:r>
            <a:endParaRPr lang="en-US" sz="6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endParaRPr lang="en-US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61053" y="2643074"/>
            <a:ext cx="727405" cy="31746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659629" y="262669"/>
            <a:ext cx="595392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=""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=""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551391" y="2921386"/>
            <a:ext cx="3328416" cy="2686934"/>
          </a:xfrm>
        </p:spPr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1111BC1-B216-41AF-81DC-F6B66CC30D8F}"/>
              </a:ext>
            </a:extLst>
          </p:cNvPr>
          <p:cNvSpPr/>
          <p:nvPr/>
        </p:nvSpPr>
        <p:spPr>
          <a:xfrm>
            <a:off x="10349947" y="302622"/>
            <a:ext cx="1214283" cy="1098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3F3AD83-2093-49F0-9D50-6E8A711A2E25}"/>
              </a:ext>
            </a:extLst>
          </p:cNvPr>
          <p:cNvSpPr txBox="1"/>
          <p:nvPr/>
        </p:nvSpPr>
        <p:spPr>
          <a:xfrm>
            <a:off x="10800392" y="344510"/>
            <a:ext cx="34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254A99-43E5-4022-BC85-8B738499F6A6}"/>
              </a:ext>
            </a:extLst>
          </p:cNvPr>
          <p:cNvSpPr txBox="1"/>
          <p:nvPr/>
        </p:nvSpPr>
        <p:spPr>
          <a:xfrm flipH="1">
            <a:off x="10466686" y="831952"/>
            <a:ext cx="10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23" y="2325388"/>
            <a:ext cx="377024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4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72636"/>
            <a:ext cx="12168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Моря и океаны, образующие единое водное пространство</a:t>
            </a:r>
            <a:endParaRPr lang="ru-RU" sz="32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leNOVO\Downloads\ГП-w16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5" y="936299"/>
            <a:ext cx="11526252" cy="46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05302"/>
            <a:ext cx="12168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Моря и океаны, образующие единое водное пространство</a:t>
            </a:r>
            <a:endParaRPr lang="ru-RU" sz="32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4" y="828053"/>
            <a:ext cx="10780295" cy="514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0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ГОРЫ И РАВНИНЫ</a:t>
            </a:r>
          </a:p>
          <a:p>
            <a:pPr algn="ctr"/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0357" y="6063630"/>
            <a:ext cx="974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Основные формы рельефа на суши</a:t>
            </a:r>
            <a:endParaRPr lang="ru-RU" sz="36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74" y="828053"/>
            <a:ext cx="8109285" cy="5144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621" y="5141640"/>
            <a:ext cx="69808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Горы образуются под влиянием внутренних сил Земли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758" y="1486903"/>
            <a:ext cx="36255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Равнины появляются в следствии разрушения горных пород и заполнения впадин продуктами разрушения. Для равнин характерна плоская или почти плоская поверхность.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914274" y="3007895"/>
            <a:ext cx="1740568" cy="794084"/>
          </a:xfrm>
          <a:prstGeom prst="wedgeRoundRectCallout">
            <a:avLst>
              <a:gd name="adj1" fmla="val 91524"/>
              <a:gd name="adj2" fmla="val 166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Амазонская низменность</a:t>
            </a:r>
            <a:endParaRPr lang="ru-RU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8903369" y="3211469"/>
            <a:ext cx="1636294" cy="612648"/>
          </a:xfrm>
          <a:prstGeom prst="wedgeRoundRectCallout">
            <a:avLst>
              <a:gd name="adj1" fmla="val -31127"/>
              <a:gd name="adj2" fmla="val -2438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Туранская</a:t>
            </a:r>
            <a:r>
              <a:rPr lang="ru-RU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низменность</a:t>
            </a:r>
            <a:endParaRPr lang="ru-RU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0274968" y="1732547"/>
            <a:ext cx="1515979" cy="1010653"/>
          </a:xfrm>
          <a:prstGeom prst="wedgeRoundRectCallout">
            <a:avLst>
              <a:gd name="adj1" fmla="val -102429"/>
              <a:gd name="adj2" fmla="val -691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Западно- Сибирская равнина</a:t>
            </a:r>
            <a:endParaRPr lang="ru-RU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097492" y="1034715"/>
            <a:ext cx="1674908" cy="890338"/>
          </a:xfrm>
          <a:prstGeom prst="wedgeRoundRectCallout">
            <a:avLst>
              <a:gd name="adj1" fmla="val 75425"/>
              <a:gd name="adj2" fmla="val 246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Восточно-Европейская</a:t>
            </a:r>
          </a:p>
          <a:p>
            <a:pPr algn="ctr"/>
            <a:r>
              <a:rPr lang="ru-RU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равнина </a:t>
            </a:r>
            <a:endParaRPr lang="ru-RU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ГОРЫ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8492"/>
            <a:ext cx="365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Это участки земной поверхности, высоко поднимающиеся над уровнем моря и отличающиеся крутизной склонов  и заостренными вершинами</a:t>
            </a:r>
          </a:p>
          <a:p>
            <a:pPr algn="ctr"/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(пиками).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74" y="828053"/>
            <a:ext cx="8109285" cy="5596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71" y="4259435"/>
            <a:ext cx="2911642" cy="19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79571" y="5725091"/>
            <a:ext cx="29903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Пик Джомолунгма 8848м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33" y="4259434"/>
            <a:ext cx="3001378" cy="19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41633" y="5725091"/>
            <a:ext cx="30013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Пик Хазрет – Султан –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4643 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036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Горы и равнины отличаются друг от друга по высоте над уровнем моря</a:t>
            </a:r>
            <a:endParaRPr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D:\leNOVO\Downloads\Различие равнин по высоте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" y="1497938"/>
            <a:ext cx="7256983" cy="40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4500" y="1497937"/>
            <a:ext cx="403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Равнины не превышающие 200 м над уровнем моря - </a:t>
            </a:r>
            <a:r>
              <a:rPr lang="ru-RU" sz="24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низменности</a:t>
            </a:r>
            <a:endParaRPr lang="ru-RU" sz="2400" b="1" i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4500" y="3031957"/>
            <a:ext cx="341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Равнины высотой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 200 до 500 м- </a:t>
            </a:r>
            <a:r>
              <a:rPr lang="ru-RU" sz="24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возвышенности</a:t>
            </a:r>
            <a:endParaRPr lang="ru-RU" sz="2400" b="1" i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4501" y="4692316"/>
            <a:ext cx="403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Высота некоторых равнин превышает 500 м - </a:t>
            </a:r>
            <a:r>
              <a:rPr lang="ru-RU" sz="24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плоскогорья</a:t>
            </a:r>
            <a:endParaRPr lang="ru-RU" sz="2400" b="1" i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036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Горы и равнины отличаются друг от друга по высоте на уровнем моря</a:t>
            </a:r>
            <a:endParaRPr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4500" y="1497937"/>
            <a:ext cx="403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Равнины не превышающие 200 м над уровнем моря - </a:t>
            </a:r>
            <a:r>
              <a:rPr lang="ru-RU" sz="24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низменности</a:t>
            </a:r>
            <a:endParaRPr lang="ru-RU" sz="2400" b="1" i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4500" y="3031957"/>
            <a:ext cx="341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Равнины высотой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 200 до 500 м- </a:t>
            </a:r>
            <a:r>
              <a:rPr lang="ru-RU" sz="24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возвышенности</a:t>
            </a:r>
            <a:endParaRPr lang="ru-RU" sz="2400" b="1" i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4501" y="4692316"/>
            <a:ext cx="403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Высота некоторых равнин превышает 500 м - </a:t>
            </a:r>
            <a:r>
              <a:rPr lang="ru-RU" sz="24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плоскогорья</a:t>
            </a:r>
            <a:endParaRPr lang="ru-RU" sz="2400" b="1" i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 descr="D:\leNOVO\Downloads\Плоскогорь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1" y="1497937"/>
            <a:ext cx="6976247" cy="47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036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высоте горы делятся на низкие, средние, средневысокие и высокие</a:t>
            </a:r>
            <a:endParaRPr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 descr="D:\leNOVO\Downloads\Различие гор по высоте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442760"/>
            <a:ext cx="5902824" cy="49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5237" y="5740074"/>
            <a:ext cx="27318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Низкие горы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 500 до 1000 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6905" y="1612231"/>
            <a:ext cx="23822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Средние горы – 1000- 2000 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9484" y="1673786"/>
            <a:ext cx="31580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Средневысокие горы –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2000 – 3000 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3865813" y="1612231"/>
            <a:ext cx="321176" cy="707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26401" y="1242899"/>
            <a:ext cx="41228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Высокие горы – 3000м и более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 descr="D:\leNOVO\Downloads\Диаграмма гор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73" y="2900621"/>
            <a:ext cx="4763165" cy="28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036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Горы, смыкаются друг с другом, вытягиваются на большие расстояния и образуют горные системы</a:t>
            </a:r>
            <a:endParaRPr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D:\leNOVO\Downloads\Гор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887" y="1563326"/>
            <a:ext cx="6273209" cy="435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9" y="3007895"/>
            <a:ext cx="2918159" cy="17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0" y="1120331"/>
            <a:ext cx="2918159" cy="174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1" y="4922774"/>
            <a:ext cx="2918158" cy="169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26" y="1161228"/>
            <a:ext cx="2767263" cy="17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26" y="3023169"/>
            <a:ext cx="2767263" cy="171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25" y="4922774"/>
            <a:ext cx="2767263" cy="169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1" y="4667708"/>
            <a:ext cx="25747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Горные системы: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036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Узбекистане есть низкие горы, средние и высокие горы</a:t>
            </a:r>
            <a:endParaRPr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03" y="1261241"/>
            <a:ext cx="8403021" cy="54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014" y="1671145"/>
            <a:ext cx="3294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Низкие горы:  </a:t>
            </a:r>
            <a:r>
              <a:rPr lang="ru-RU" sz="2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Букантау</a:t>
            </a:r>
            <a:endParaRPr lang="ru-RU" sz="2000" b="1" dirty="0" smtClean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2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Тамдытау</a:t>
            </a:r>
            <a:endParaRPr lang="ru-RU" sz="20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014" y="3389586"/>
            <a:ext cx="3100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Средневысокие горы: </a:t>
            </a:r>
          </a:p>
          <a:p>
            <a:r>
              <a:rPr lang="ru-RU" sz="2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Нуратинский</a:t>
            </a:r>
            <a:r>
              <a:rPr lang="ru-RU" sz="2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 хребет</a:t>
            </a:r>
            <a:endParaRPr lang="ru-RU" sz="20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014" y="5092262"/>
            <a:ext cx="2741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Высокие горы: </a:t>
            </a:r>
          </a:p>
          <a:p>
            <a:r>
              <a:rPr lang="ru-RU" sz="2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Чаткальский</a:t>
            </a:r>
            <a:r>
              <a:rPr lang="ru-RU" sz="2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хребет</a:t>
            </a:r>
            <a:endParaRPr lang="ru-RU" sz="20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96582" y="1437780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548930" y="5452866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800289" y="2535360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4" y="556838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124202" y="1277865"/>
            <a:ext cx="8830732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5A92B4-25C3-4843-977B-34AA46C51D54}"/>
              </a:ext>
            </a:extLst>
          </p:cNvPr>
          <p:cNvSpPr txBox="1"/>
          <p:nvPr/>
        </p:nvSpPr>
        <p:spPr>
          <a:xfrm>
            <a:off x="1399974" y="331304"/>
            <a:ext cx="2626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F3BDE9-A53D-430F-873D-BE37A66F71AA}"/>
              </a:ext>
            </a:extLst>
          </p:cNvPr>
          <p:cNvSpPr txBox="1"/>
          <p:nvPr/>
        </p:nvSpPr>
        <p:spPr>
          <a:xfrm>
            <a:off x="3424031" y="1860533"/>
            <a:ext cx="8231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Прочитать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§ 16 Основные формы рельефа земной поверхности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Выполнить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2731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Поверхность Земли изобилует неровностями 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" y="1309337"/>
            <a:ext cx="3485370" cy="395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92" y="1412591"/>
            <a:ext cx="6633412" cy="435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1" y="5769449"/>
            <a:ext cx="11589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Достаточно взглянуть на глобус или на карту мира. Обширные равнинные участки  соседствуют с горными цепями.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632" y="211334"/>
            <a:ext cx="11951368" cy="643019"/>
          </a:xfrm>
          <a:prstGeom prst="rect">
            <a:avLst/>
          </a:prstGeom>
          <a:solidFill>
            <a:srgbClr val="1103C1"/>
          </a:solidFill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86" y="1479729"/>
            <a:ext cx="11750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1. Длина железнодорожной магистрали 6140 км.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Какой длины получится линия, изображающая магистраль на карте, сделанной в масштабе: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а) 1 : 10 000 000; б) 1 : 2 000 000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86" y="4250225"/>
            <a:ext cx="12055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3. Расстояние между двумя городами равно 280 км. Найти длину отрезка, соединяющего эти города на карте, выполненной в масштабе 1 : 4 000 000.</a:t>
            </a:r>
          </a:p>
        </p:txBody>
      </p:sp>
    </p:spTree>
    <p:extLst>
      <p:ext uri="{BB962C8B-B14F-4D97-AF65-F5344CB8AC3E}">
        <p14:creationId xmlns:p14="http://schemas.microsoft.com/office/powerpoint/2010/main" val="6365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170111"/>
            <a:ext cx="115252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Определите, какой из масштабов  наименьший:               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25 000                                                    1 : 70 000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10 000                                                    1 : 100 000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50 000 </a:t>
            </a:r>
          </a:p>
        </p:txBody>
      </p:sp>
    </p:spTree>
    <p:extLst>
      <p:ext uri="{BB962C8B-B14F-4D97-AF65-F5344CB8AC3E}">
        <p14:creationId xmlns:p14="http://schemas.microsoft.com/office/powerpoint/2010/main" val="35468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2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2731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Поверхность Земли изобилует неровностями 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1" y="6047163"/>
            <a:ext cx="1158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Дно океанов также неровное, как и суша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16" y="1330799"/>
            <a:ext cx="8373979" cy="471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2731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Поверхность Земли изобилует неровностями 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29" y="3203197"/>
            <a:ext cx="2794176" cy="1795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2557" y="1490990"/>
            <a:ext cx="5588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Крупные неровности земной поверхности обусловлены в основном внутренними силами Земли,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4020487"/>
            <a:ext cx="55285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од влиянием которых одни районы испытывают поднятие, а другие – опускание, образуются вулканы, из жерла которых изливается лава, формируются вулканические горы. Землетрясения также изменяют рельеф земной поверхности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92" y="3203198"/>
            <a:ext cx="2759242" cy="17954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2" b="18055"/>
          <a:stretch/>
        </p:blipFill>
        <p:spPr bwMode="auto">
          <a:xfrm>
            <a:off x="529389" y="1540533"/>
            <a:ext cx="4644189" cy="241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r="11243"/>
          <a:stretch/>
        </p:blipFill>
        <p:spPr bwMode="auto">
          <a:xfrm>
            <a:off x="342901" y="1377039"/>
            <a:ext cx="5239752" cy="257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92" y="5251593"/>
            <a:ext cx="2832041" cy="14349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29" y="5251593"/>
            <a:ext cx="2794175" cy="14349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2731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Внешние силы, влияющие на формирование рельефа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28"/>
          <a:stretch/>
        </p:blipFill>
        <p:spPr bwMode="auto">
          <a:xfrm>
            <a:off x="190583" y="1309337"/>
            <a:ext cx="4092660" cy="147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37" y="1588168"/>
            <a:ext cx="3726468" cy="496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84889" y="3619493"/>
            <a:ext cx="2304047" cy="601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етер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84889" y="2997157"/>
            <a:ext cx="2304047" cy="5186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ода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5184" y="5910465"/>
            <a:ext cx="3723773" cy="6148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Солнечные лучи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84888" y="4310537"/>
            <a:ext cx="2304047" cy="6256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едники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2808" y="5094390"/>
            <a:ext cx="3248526" cy="6789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рганизмы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243" y="1588168"/>
            <a:ext cx="3609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Под действием текучих вод  горные породы разрушаются и переносятся с приподнятых участков в низины, образуются долины и ущелья. На месте впадин появляются равнины.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243" y="3683082"/>
            <a:ext cx="3609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Ветер навевает из мельчайших частиц песка огромные песчаные барханы.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243" y="4930366"/>
            <a:ext cx="3609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Днем под воздействием солнечных лучей камни разогреваются, а ночью остывают, в результате растрескиваются и превращаются в песок.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8" grpId="0" build="allAtOnce" animBg="1"/>
      <p:bldP spid="9" grpId="0" build="allAtOnce" animBg="1"/>
      <p:bldP spid="10" grpId="0" build="allAtOnce" animBg="1"/>
      <p:bldP spid="11" grpId="0" build="allAtOnce" animBg="1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Внешние силы</a:t>
            </a:r>
            <a:endParaRPr sz="5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0E882482-DEB8-4FA3-AD1F-CE4AF414AA69}"/>
              </a:ext>
            </a:extLst>
          </p:cNvPr>
          <p:cNvCxnSpPr>
            <a:cxnSpLocks/>
          </p:cNvCxnSpPr>
          <p:nvPr/>
        </p:nvCxnSpPr>
        <p:spPr>
          <a:xfrm>
            <a:off x="3114261" y="4002157"/>
            <a:ext cx="176253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:\leNOVO\Downloads\Разрушение гор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8" y="1098017"/>
            <a:ext cx="4763165" cy="52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1" y="1098017"/>
            <a:ext cx="5502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Внешние силы разрушают камни заполняют впадины, то есть выравнивают неровности земной поверхности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41" y="3049100"/>
            <a:ext cx="5948322" cy="350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1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Самые крупные формы рельефа</a:t>
            </a:r>
          </a:p>
          <a:p>
            <a:pPr algn="ctr"/>
            <a:endParaRPr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673" y="5728719"/>
            <a:ext cx="11558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Материки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наиболее крупные по размеру приподнятые участки суши. Большая часть площади материка возвышается над уровнем океана.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2430380" y="1034716"/>
            <a:ext cx="7363326" cy="425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2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50" y="960270"/>
            <a:ext cx="9020176" cy="52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Острова и полуострова</a:t>
            </a:r>
          </a:p>
          <a:p>
            <a:pPr algn="ctr"/>
            <a:endParaRPr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673" y="6161856"/>
            <a:ext cx="1155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Острова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участки суши, со всех сторон окруженные водой.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3" y="960271"/>
            <a:ext cx="2573755" cy="128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3" y="4379493"/>
            <a:ext cx="2573755" cy="1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884" y="960272"/>
            <a:ext cx="2502569" cy="128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21" y="4379494"/>
            <a:ext cx="2502569" cy="1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4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50" y="960271"/>
            <a:ext cx="9020176" cy="49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Острова и полуострова</a:t>
            </a:r>
          </a:p>
          <a:p>
            <a:pPr algn="ctr"/>
            <a:endParaRPr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673" y="5886237"/>
            <a:ext cx="115583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Участок суши, далеко выступающий в морем окруженный стрех сторон водой, называется </a:t>
            </a:r>
            <a:r>
              <a:rPr lang="ru-RU" sz="2800" b="1" i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полуостровом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3" y="960271"/>
            <a:ext cx="2823411" cy="1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20" y="4066674"/>
            <a:ext cx="2815391" cy="157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2" y="4066674"/>
            <a:ext cx="2823411" cy="157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20" y="960271"/>
            <a:ext cx="2815391" cy="1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7490</TotalTime>
  <Words>603</Words>
  <Application>Microsoft Office PowerPoint</Application>
  <PresentationFormat>Произвольный</PresentationFormat>
  <Paragraphs>94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 для самостоятельной работы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leNOVO</cp:lastModifiedBy>
  <cp:revision>728</cp:revision>
  <dcterms:created xsi:type="dcterms:W3CDTF">2020-04-09T12:18:10Z</dcterms:created>
  <dcterms:modified xsi:type="dcterms:W3CDTF">2020-11-19T02:18:26Z</dcterms:modified>
</cp:coreProperties>
</file>