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433" r:id="rId11"/>
    <p:sldId id="1402" r:id="rId12"/>
    <p:sldId id="1366" r:id="rId13"/>
    <p:sldId id="1430" r:id="rId14"/>
    <p:sldId id="1431" r:id="rId15"/>
    <p:sldId id="1436" r:id="rId16"/>
    <p:sldId id="1432" r:id="rId17"/>
    <p:sldId id="1425" r:id="rId18"/>
    <p:sldId id="1429" r:id="rId19"/>
    <p:sldId id="1435" r:id="rId20"/>
    <p:sldId id="1434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433"/>
            <p14:sldId id="1402"/>
            <p14:sldId id="1366"/>
            <p14:sldId id="1430"/>
            <p14:sldId id="1431"/>
            <p14:sldId id="1432"/>
            <p14:sldId id="1425"/>
            <p14:sldId id="1429"/>
            <p14:sldId id="1435"/>
            <p14:sldId id="143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4374" autoAdjust="0"/>
  </p:normalViewPr>
  <p:slideViewPr>
    <p:cSldViewPr snapToObjects="1">
      <p:cViewPr varScale="1">
        <p:scale>
          <a:sx n="146" d="100"/>
          <a:sy n="146" d="100"/>
        </p:scale>
        <p:origin x="-780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4"/>
            <a:ext cx="4346848" cy="12580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2681">
              <a:lnSpc>
                <a:spcPts val="2791"/>
              </a:lnSpc>
            </a:pPr>
            <a:endParaRPr lang="en-US" altLang="ru-RU" sz="2400" b="1" dirty="0" smtClean="0">
              <a:solidFill>
                <a:srgbClr val="000000"/>
              </a:solidFill>
            </a:endParaRPr>
          </a:p>
          <a:p>
            <a:pPr marL="12681">
              <a:lnSpc>
                <a:spcPts val="2791"/>
              </a:lnSpc>
            </a:pPr>
            <a:r>
              <a:rPr lang="en-US" altLang="ru-RU" sz="3200" b="1" dirty="0" err="1" smtClean="0">
                <a:solidFill>
                  <a:srgbClr val="000000"/>
                </a:solidFill>
              </a:rPr>
              <a:t>Atoyi</a:t>
            </a:r>
            <a:r>
              <a:rPr lang="en-US" altLang="ru-RU" sz="3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</a:rPr>
              <a:t>hayoti</a:t>
            </a:r>
            <a:r>
              <a:rPr lang="en-US" altLang="ru-RU" sz="3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</a:rPr>
              <a:t>va</a:t>
            </a:r>
            <a:r>
              <a:rPr lang="en-US" altLang="ru-RU" sz="3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3200" b="1" smtClean="0">
                <a:solidFill>
                  <a:srgbClr val="000000"/>
                </a:solidFill>
              </a:rPr>
              <a:t>ijodi 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4206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22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9880" y="683940"/>
            <a:ext cx="533213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marL="171450" indent="-171450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683940"/>
            <a:ext cx="5112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3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endParaRPr lang="en-US" sz="3200" b="1" kern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80" y="683940"/>
            <a:ext cx="533213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manbasini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O‘zbek</a:t>
            </a:r>
            <a:r>
              <a:rPr lang="en-US" sz="3200" dirty="0" smtClean="0"/>
              <a:t> </a:t>
            </a:r>
            <a:r>
              <a:rPr lang="en-US" sz="3200" dirty="0" err="1" smtClean="0"/>
              <a:t>mumtoz</a:t>
            </a:r>
            <a:r>
              <a:rPr lang="en-US" sz="3200" dirty="0" smtClean="0"/>
              <a:t> </a:t>
            </a:r>
            <a:r>
              <a:rPr lang="en-US" sz="3200" dirty="0" err="1" smtClean="0"/>
              <a:t>adabiyoti</a:t>
            </a:r>
            <a:endParaRPr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971972"/>
            <a:ext cx="3276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69875" algn="just" defTabSz="575936">
              <a:spcAft>
                <a:spcPts val="94"/>
              </a:spcAft>
              <a:defRPr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Ismoil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Ota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avlodlaridan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Samarqand,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Balxda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497" y="779948"/>
            <a:ext cx="4629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enovo\Desktop\Без названия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3780" y="688974"/>
            <a:ext cx="2204219" cy="2119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Saroy</a:t>
            </a:r>
            <a:r>
              <a:rPr lang="en-US" sz="2800" dirty="0" smtClean="0"/>
              <a:t> </a:t>
            </a:r>
            <a:r>
              <a:rPr lang="en-US" sz="2800" dirty="0" err="1" smtClean="0"/>
              <a:t>shoiri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755948"/>
            <a:ext cx="291632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saroyida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tillarida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“Ota”.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lenovo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76288"/>
            <a:ext cx="2074553" cy="2139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Navoiy</a:t>
            </a:r>
            <a:r>
              <a:rPr lang="en-US" sz="2800" dirty="0" smtClean="0"/>
              <a:t> </a:t>
            </a:r>
            <a:r>
              <a:rPr lang="en-US" sz="2800" dirty="0" err="1" smtClean="0"/>
              <a:t>e’tirofi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01" y="494137"/>
            <a:ext cx="3880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Mavlono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erdi.Ismoil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farzandlaridandur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darveshvash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xushxulq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munbasit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tutti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Mavlono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turkona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aytur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1600" b="1" dirty="0"/>
          </a:p>
        </p:txBody>
      </p:sp>
      <p:pic>
        <p:nvPicPr>
          <p:cNvPr id="9" name="Picture 3" descr="C:\Users\lenovo\Desktop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14" y="508492"/>
            <a:ext cx="1743075" cy="2336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Ijodiy</a:t>
            </a:r>
            <a:r>
              <a:rPr lang="en-US" sz="2800" dirty="0" smtClean="0"/>
              <a:t> </a:t>
            </a:r>
            <a:r>
              <a:rPr lang="en-US" sz="2800" dirty="0" err="1" smtClean="0"/>
              <a:t>merosi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494136"/>
            <a:ext cx="32763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ta’birlar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matallar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nutqqa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7" y="854075"/>
            <a:ext cx="2212664" cy="1948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Ijodiy</a:t>
            </a:r>
            <a:r>
              <a:rPr lang="en-US" sz="2800" dirty="0" smtClean="0"/>
              <a:t> </a:t>
            </a:r>
            <a:r>
              <a:rPr lang="en-US" sz="2800" dirty="0" err="1" smtClean="0"/>
              <a:t>merosi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494136"/>
            <a:ext cx="3276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lenovo\Desktop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899964"/>
            <a:ext cx="2155151" cy="178117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3421" y="791952"/>
            <a:ext cx="2952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Qo‘lyozmasining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Shayxzoda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shayxlar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chiqqaniga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2519685" y="719944"/>
            <a:ext cx="3124723" cy="23368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Devonining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ko‘chirilgan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260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g‘azalni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Sank-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Peterburgda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Ma’naviy</a:t>
            </a:r>
            <a:r>
              <a:rPr lang="en-US" sz="3000" dirty="0" smtClean="0"/>
              <a:t> </a:t>
            </a:r>
            <a:r>
              <a:rPr lang="en-US" sz="3000" dirty="0" err="1" smtClean="0"/>
              <a:t>meros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5709" y="899963"/>
            <a:ext cx="28083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1026" name="Picture 2" descr="C:\Users\lenovo\Desktop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46" y="646113"/>
            <a:ext cx="2016224" cy="2410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err="1" smtClean="0">
                <a:latin typeface="Arial" pitchFamily="34" charset="0"/>
                <a:cs typeface="Arial" pitchFamily="34" charset="0"/>
              </a:rPr>
              <a:t>Devondagi</a:t>
            </a:r>
            <a:r>
              <a:rPr lang="en-US" sz="3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kern="0" dirty="0" err="1" smtClean="0">
                <a:latin typeface="Arial" pitchFamily="34" charset="0"/>
                <a:cs typeface="Arial" pitchFamily="34" charset="0"/>
              </a:rPr>
              <a:t>tuyuqlar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5209" y="911794"/>
            <a:ext cx="54008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Dilrabo,hajring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o‘tida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yonamen</a:t>
            </a:r>
            <a:r>
              <a:rPr lang="en-US" sz="2400" b="1" dirty="0" smtClean="0">
                <a:solidFill>
                  <a:schemeClr val="bg1"/>
                </a:solidFill>
              </a:rPr>
              <a:t>,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err="1">
                <a:solidFill>
                  <a:schemeClr val="bg1"/>
                </a:solidFill>
              </a:rPr>
              <a:t>O‘rtanib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vasling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tilarman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yona</a:t>
            </a:r>
            <a:r>
              <a:rPr lang="en-US" sz="2400" b="1" dirty="0" smtClean="0">
                <a:solidFill>
                  <a:schemeClr val="bg1"/>
                </a:solidFill>
              </a:rPr>
              <a:t> men.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Ka’ba </a:t>
            </a:r>
            <a:r>
              <a:rPr lang="en-US" sz="2400" dirty="0" err="1" smtClean="0">
                <a:solidFill>
                  <a:schemeClr val="bg1"/>
                </a:solidFill>
              </a:rPr>
              <a:t>azmidin</a:t>
            </a:r>
            <a:r>
              <a:rPr lang="en-US" sz="2400" dirty="0" smtClean="0">
                <a:solidFill>
                  <a:schemeClr val="bg1"/>
                </a:solidFill>
              </a:rPr>
              <a:t> manga san </a:t>
            </a:r>
            <a:r>
              <a:rPr lang="en-US" sz="2400" dirty="0" err="1" smtClean="0">
                <a:solidFill>
                  <a:schemeClr val="bg1"/>
                </a:solidFill>
              </a:rPr>
              <a:t>muddao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err="1">
                <a:solidFill>
                  <a:schemeClr val="bg1"/>
                </a:solidFill>
              </a:rPr>
              <a:t>Bo‘lmasang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albatta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andin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yonamen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80" y="683940"/>
            <a:ext cx="536813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Shayxzoda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152179</TotalTime>
  <Words>199</Words>
  <Application>Microsoft Office PowerPoint</Application>
  <PresentationFormat>Произвольный</PresentationFormat>
  <Paragraphs>45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Слайд 1</vt:lpstr>
      <vt:lpstr>O‘zbek mumtoz adabiyoti</vt:lpstr>
      <vt:lpstr>Saroy shoiri</vt:lpstr>
      <vt:lpstr>Navoiy e’tirofi</vt:lpstr>
      <vt:lpstr>Ijodiy merosi</vt:lpstr>
      <vt:lpstr>Ijodiy merosi</vt:lpstr>
      <vt:lpstr>Ma’naviy meros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1726</cp:revision>
  <dcterms:created xsi:type="dcterms:W3CDTF">2014-10-08T23:03:32Z</dcterms:created>
  <dcterms:modified xsi:type="dcterms:W3CDTF">2020-10-10T11:29:21Z</dcterms:modified>
</cp:coreProperties>
</file>