
<file path=[Content_Types].xml><?xml version="1.0" encoding="utf-8"?>
<Types xmlns="http://schemas.openxmlformats.org/package/2006/content-types"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55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81.xml" ContentType="application/vnd.openxmlformats-officedocument.presentationml.slideLayout+xml"/>
  <Override PartName="/ppt/theme/theme10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Layouts/slideLayout304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5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358.xml" ContentType="application/vnd.openxmlformats-officedocument.presentationml.slideLayout+xml"/>
  <Override PartName="/ppt/theme/theme9.xml" ContentType="application/vnd.openxmlformats-officedocument.theme+xml"/>
  <Override PartName="/ppt/slideLayouts/slideLayout544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6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7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3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7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8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94.xml" ContentType="application/vnd.openxmlformats-officedocument.presentationml.slideLayout+xml"/>
  <Default Extension="jpeg" ContentType="image/jpeg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7.xml" ContentType="application/vnd.openxmlformats-officedocument.theme+xml"/>
  <Override PartName="/ppt/slideLayouts/slideLayout54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4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2"/>
  </p:notesMasterIdLst>
  <p:sldIdLst>
    <p:sldId id="1433" r:id="rId11"/>
    <p:sldId id="1402" r:id="rId12"/>
    <p:sldId id="1366" r:id="rId13"/>
    <p:sldId id="1430" r:id="rId14"/>
    <p:sldId id="1431" r:id="rId15"/>
    <p:sldId id="1436" r:id="rId16"/>
    <p:sldId id="1432" r:id="rId17"/>
    <p:sldId id="1425" r:id="rId18"/>
    <p:sldId id="1429" r:id="rId19"/>
    <p:sldId id="1435" r:id="rId20"/>
    <p:sldId id="1434" r:id="rId21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Font" id="{01319F16-3CEB-44B1-837A-5DFE664B1540}">
          <p14:sldIdLst>
            <p14:sldId id="1433"/>
            <p14:sldId id="1402"/>
            <p14:sldId id="1366"/>
            <p14:sldId id="1430"/>
            <p14:sldId id="1431"/>
            <p14:sldId id="1432"/>
            <p14:sldId id="1425"/>
            <p14:sldId id="1429"/>
            <p14:sldId id="1435"/>
            <p14:sldId id="1434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DDDDDD"/>
    <a:srgbClr val="B2B2B2"/>
    <a:srgbClr val="FFFFFF"/>
    <a:srgbClr val="808080"/>
    <a:srgbClr val="5F5F5F"/>
    <a:srgbClr val="C0C0C0"/>
    <a:srgbClr val="7F7F7F"/>
    <a:srgbClr val="328682"/>
    <a:srgbClr val="3278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4374" autoAdjust="0"/>
  </p:normalViewPr>
  <p:slideViewPr>
    <p:cSldViewPr snapToObjects="1">
      <p:cViewPr varScale="1">
        <p:scale>
          <a:sx n="146" d="100"/>
          <a:sy n="146" d="100"/>
        </p:scale>
        <p:origin x="-780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=""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=""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4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52302" y="1275694"/>
            <a:ext cx="4346848" cy="1258015"/>
          </a:xfrm>
          <a:prstGeom prst="rect">
            <a:avLst/>
          </a:prstGeom>
        </p:spPr>
        <p:txBody>
          <a:bodyPr vert="horz" wrap="square" lIns="0" tIns="13949" rIns="0" bIns="0" rtlCol="0">
            <a:spAutoFit/>
          </a:bodyPr>
          <a:lstStyle/>
          <a:p>
            <a:pPr marL="18387">
              <a:lnSpc>
                <a:spcPts val="1952"/>
              </a:lnSpc>
              <a:spcBef>
                <a:spcPts val="110"/>
              </a:spcBef>
            </a:pPr>
            <a:endParaRPr lang="en-US" sz="32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18387">
              <a:lnSpc>
                <a:spcPts val="1952"/>
              </a:lnSpc>
              <a:spcBef>
                <a:spcPts val="110"/>
              </a:spcBef>
            </a:pPr>
            <a:r>
              <a:rPr sz="3200" b="1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32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12681">
              <a:lnSpc>
                <a:spcPts val="2791"/>
              </a:lnSpc>
            </a:pPr>
            <a:endParaRPr lang="en-US" altLang="ru-RU" sz="2400" b="1" dirty="0" smtClean="0">
              <a:solidFill>
                <a:srgbClr val="000000"/>
              </a:solidFill>
            </a:endParaRPr>
          </a:p>
          <a:p>
            <a:pPr marL="12681">
              <a:lnSpc>
                <a:spcPts val="2791"/>
              </a:lnSpc>
            </a:pPr>
            <a:r>
              <a:rPr lang="en-US" altLang="ru-RU" sz="3200" b="1" dirty="0" err="1" smtClean="0">
                <a:solidFill>
                  <a:srgbClr val="000000"/>
                </a:solidFill>
              </a:rPr>
              <a:t>Atoyi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</a:rPr>
              <a:t>hayoti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 </a:t>
            </a:r>
            <a:r>
              <a:rPr lang="en-US" altLang="ru-RU" sz="3200" b="1" dirty="0" err="1" smtClean="0">
                <a:solidFill>
                  <a:srgbClr val="000000"/>
                </a:solidFill>
              </a:rPr>
              <a:t>va</a:t>
            </a:r>
            <a:r>
              <a:rPr lang="en-US" altLang="ru-RU" sz="3200" b="1" dirty="0" smtClean="0">
                <a:solidFill>
                  <a:srgbClr val="000000"/>
                </a:solidFill>
              </a:rPr>
              <a:t> </a:t>
            </a:r>
            <a:r>
              <a:rPr lang="en-US" altLang="ru-RU" sz="3200" b="1" smtClean="0">
                <a:solidFill>
                  <a:srgbClr val="000000"/>
                </a:solidFill>
              </a:rPr>
              <a:t>ijodi  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8203" y="1249367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38203" y="2096800"/>
            <a:ext cx="343665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696151" y="227770"/>
            <a:ext cx="60299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864206" y="248656"/>
            <a:ext cx="434944" cy="361807"/>
          </a:xfrm>
          <a:prstGeom prst="rect">
            <a:avLst/>
          </a:prstGeom>
        </p:spPr>
        <p:txBody>
          <a:bodyPr vert="horz" wrap="square" lIns="0" tIns="15852" rIns="0" bIns="0" rtlCol="0">
            <a:spAutoFit/>
          </a:bodyPr>
          <a:lstStyle/>
          <a:p>
            <a:pPr>
              <a:spcBef>
                <a:spcPts val="125"/>
              </a:spcBef>
            </a:pPr>
            <a:r>
              <a:rPr lang="ru-RU" sz="2247" b="1" spc="10" dirty="0" smtClean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2247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864205" y="541152"/>
            <a:ext cx="268845" cy="211606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sz="1298" spc="-5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298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=""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967817" y="215732"/>
            <a:ext cx="2740000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400" b="1" i="0" u="none" strike="noStrike" kern="0" cap="none" spc="1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     </a:t>
            </a:r>
            <a:r>
              <a:rPr kumimoji="0" lang="en-US" sz="3400" b="1" i="0" u="none" strike="noStrike" kern="0" cap="none" spc="1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Adabiyot</a:t>
            </a:r>
            <a:endParaRPr kumimoji="0" lang="en-US" sz="3400" b="1" i="0" u="none" strike="noStrike" kern="0" cap="none" spc="1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=""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332676" y="290278"/>
            <a:ext cx="442595" cy="424180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=""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516794" y="525306"/>
            <a:ext cx="155575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=""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583081" y="663983"/>
            <a:ext cx="42545" cy="1333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=""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444632" y="670464"/>
            <a:ext cx="123189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=""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539417" y="381938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=""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403833" y="492580"/>
            <a:ext cx="120650" cy="83820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581" y="2880184"/>
            <a:ext cx="3372142" cy="2878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229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39880" y="683940"/>
            <a:ext cx="533213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/>
            <a:endPara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/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marL="171450" indent="-171450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Shayxlar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anglatadi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445" y="683940"/>
            <a:ext cx="51125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75936">
              <a:spcAft>
                <a:spcPts val="94"/>
              </a:spcAft>
              <a:defRPr/>
            </a:pPr>
            <a:r>
              <a:rPr lang="en-US" sz="3200" b="1" kern="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Javob</a:t>
            </a:r>
            <a:endParaRPr lang="en-US" sz="3200" b="1" kern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1"/>
            <a:ext cx="551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sz="2400" b="1" kern="0" noProof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topshiriq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880" y="683940"/>
            <a:ext cx="533213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/>
            <a:endPara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 algn="just"/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Atoyi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manbasini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ko‘rsating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/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/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Atoyi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haqidagi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ma’lumotlarni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eslab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qoling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417" y="19246"/>
            <a:ext cx="5544616" cy="50908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3200" dirty="0" err="1" smtClean="0"/>
              <a:t>O‘zbek</a:t>
            </a:r>
            <a:r>
              <a:rPr lang="en-US" sz="3200" dirty="0" smtClean="0"/>
              <a:t> </a:t>
            </a:r>
            <a:r>
              <a:rPr lang="en-US" sz="3200" dirty="0" err="1" smtClean="0"/>
              <a:t>mumtoz</a:t>
            </a:r>
            <a:r>
              <a:rPr lang="en-US" sz="3200" dirty="0" smtClean="0"/>
              <a:t> </a:t>
            </a:r>
            <a:r>
              <a:rPr lang="en-US" sz="3200" dirty="0" err="1" smtClean="0"/>
              <a:t>adabiyoti</a:t>
            </a:r>
            <a:endParaRPr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7417" y="971972"/>
            <a:ext cx="3276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269875" algn="just" defTabSz="575936">
              <a:spcAft>
                <a:spcPts val="94"/>
              </a:spcAft>
              <a:defRPr/>
            </a:pP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Atoyi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Balxda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tug‘ilgan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Cyrl-U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Ismoil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Ota </a:t>
            </a:r>
            <a:r>
              <a:rPr lang="en-US" sz="20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avlodlaridan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z-Cyrl-UZ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Samarqand,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Buxoro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Balxda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yashagan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27497" y="779948"/>
            <a:ext cx="46294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387"/>
            <a:endParaRPr lang="en-US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lenovo\Desktop\Без названия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83780" y="688974"/>
            <a:ext cx="2204219" cy="21192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1413" y="47100"/>
            <a:ext cx="5580620" cy="447534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800" dirty="0" err="1" smtClean="0"/>
              <a:t>Saroy</a:t>
            </a:r>
            <a:r>
              <a:rPr lang="en-US" sz="2800" dirty="0" smtClean="0"/>
              <a:t> </a:t>
            </a:r>
            <a:r>
              <a:rPr lang="en-US" sz="2800" dirty="0" err="1" smtClean="0"/>
              <a:t>shoiri</a:t>
            </a:r>
            <a:endParaRPr sz="2800" dirty="0"/>
          </a:p>
        </p:txBody>
      </p:sp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3443" y="1219783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69357" y="600700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426" y="755948"/>
            <a:ext cx="2916323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/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Mirzo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Ulug‘bek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saroyida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Turkiy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tillarida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ijod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Taxallusi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“Ota”.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</a:t>
            </a:r>
          </a:p>
          <a:p>
            <a:pPr algn="ctr"/>
            <a:r>
              <a:rPr lang="en-US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lenovo\Desktop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785" y="776288"/>
            <a:ext cx="2074553" cy="2139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990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Navoiy</a:t>
            </a:r>
            <a:r>
              <a:rPr lang="en-US" sz="2800" dirty="0" smtClean="0"/>
              <a:t> </a:t>
            </a:r>
            <a:r>
              <a:rPr lang="en-US" sz="2800" dirty="0" err="1" smtClean="0"/>
              <a:t>e’tirofi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01" y="494137"/>
            <a:ext cx="3880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 algn="just"/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Mavlono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atoyi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Balxda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bo‘lur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erdi.Ismoil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farzandlaridandur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darveshvash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xushxulq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munbasit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zamonida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atrok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shuhrat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Mavlono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turkona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sodda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aytur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erdi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ru-RU" sz="1600" b="1" dirty="0"/>
          </a:p>
        </p:txBody>
      </p:sp>
      <p:pic>
        <p:nvPicPr>
          <p:cNvPr id="9" name="Picture 3" descr="C:\Users\lenovo\Desktop\images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14" y="508492"/>
            <a:ext cx="1743075" cy="23368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299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Ijodiy</a:t>
            </a:r>
            <a:r>
              <a:rPr lang="en-US" sz="2800" dirty="0" smtClean="0"/>
              <a:t> </a:t>
            </a:r>
            <a:r>
              <a:rPr lang="en-US" sz="2800" dirty="0" err="1" smtClean="0"/>
              <a:t>merosi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3420" y="494136"/>
            <a:ext cx="32763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9875" algn="just"/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Atoyi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she’rlarida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iboralari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Cyrl-UZ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ta’birlar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maqol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matallar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og‘zaki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nutqqa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G‘azallari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aruzning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ramal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bahrida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yozilganlari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lenovo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787" y="854075"/>
            <a:ext cx="2212664" cy="19483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2134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3970057" y="1087813"/>
            <a:ext cx="319005" cy="284367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Ijodiy</a:t>
            </a:r>
            <a:r>
              <a:rPr lang="en-US" sz="2800" dirty="0" smtClean="0"/>
              <a:t> </a:t>
            </a:r>
            <a:r>
              <a:rPr lang="en-US" sz="2800" dirty="0" err="1" smtClean="0"/>
              <a:t>merosi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3420" y="494136"/>
            <a:ext cx="3276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lenovo\Desktop\Без названия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785" y="899964"/>
            <a:ext cx="2155151" cy="178117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43421" y="791952"/>
            <a:ext cx="29523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Qo‘lyozmasining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oxirida</a:t>
            </a:r>
            <a:endParaRPr lang="en-US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Devoni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Shayxzoda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Atoyi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Atoyining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shayxlar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oilasidan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chiqqaniga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ishora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134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105">
            <a:extLst>
              <a:ext uri="{FF2B5EF4-FFF2-40B4-BE49-F238E27FC236}">
                <a16:creationId xmlns="" xmlns:a16="http://schemas.microsoft.com/office/drawing/2014/main" id="{958BDEDB-0A0D-4F5A-A9B9-99ACA3199C62}"/>
              </a:ext>
            </a:extLst>
          </p:cNvPr>
          <p:cNvSpPr>
            <a:spLocks noEditPoints="1"/>
          </p:cNvSpPr>
          <p:nvPr/>
        </p:nvSpPr>
        <p:spPr bwMode="auto">
          <a:xfrm>
            <a:off x="553765" y="1062365"/>
            <a:ext cx="239784" cy="342611"/>
          </a:xfrm>
          <a:custGeom>
            <a:avLst/>
            <a:gdLst>
              <a:gd name="T0" fmla="*/ 473 w 478"/>
              <a:gd name="T1" fmla="*/ 39 h 633"/>
              <a:gd name="T2" fmla="*/ 239 w 478"/>
              <a:gd name="T3" fmla="*/ 0 h 633"/>
              <a:gd name="T4" fmla="*/ 239 w 478"/>
              <a:gd name="T5" fmla="*/ 0 h 633"/>
              <a:gd name="T6" fmla="*/ 239 w 478"/>
              <a:gd name="T7" fmla="*/ 0 h 633"/>
              <a:gd name="T8" fmla="*/ 239 w 478"/>
              <a:gd name="T9" fmla="*/ 0 h 633"/>
              <a:gd name="T10" fmla="*/ 193 w 478"/>
              <a:gd name="T11" fmla="*/ 2 h 633"/>
              <a:gd name="T12" fmla="*/ 192 w 478"/>
              <a:gd name="T13" fmla="*/ 2 h 633"/>
              <a:gd name="T14" fmla="*/ 192 w 478"/>
              <a:gd name="T15" fmla="*/ 2 h 633"/>
              <a:gd name="T16" fmla="*/ 191 w 478"/>
              <a:gd name="T17" fmla="*/ 2 h 633"/>
              <a:gd name="T18" fmla="*/ 145 w 478"/>
              <a:gd name="T19" fmla="*/ 7 h 633"/>
              <a:gd name="T20" fmla="*/ 144 w 478"/>
              <a:gd name="T21" fmla="*/ 7 h 633"/>
              <a:gd name="T22" fmla="*/ 98 w 478"/>
              <a:gd name="T23" fmla="*/ 15 h 633"/>
              <a:gd name="T24" fmla="*/ 98 w 478"/>
              <a:gd name="T25" fmla="*/ 15 h 633"/>
              <a:gd name="T26" fmla="*/ 52 w 478"/>
              <a:gd name="T27" fmla="*/ 26 h 633"/>
              <a:gd name="T28" fmla="*/ 51 w 478"/>
              <a:gd name="T29" fmla="*/ 26 h 633"/>
              <a:gd name="T30" fmla="*/ 4 w 478"/>
              <a:gd name="T31" fmla="*/ 39 h 633"/>
              <a:gd name="T32" fmla="*/ 0 w 478"/>
              <a:gd name="T33" fmla="*/ 46 h 633"/>
              <a:gd name="T34" fmla="*/ 0 w 478"/>
              <a:gd name="T35" fmla="*/ 435 h 633"/>
              <a:gd name="T36" fmla="*/ 102 w 478"/>
              <a:gd name="T37" fmla="*/ 553 h 633"/>
              <a:gd name="T38" fmla="*/ 142 w 478"/>
              <a:gd name="T39" fmla="*/ 582 h 633"/>
              <a:gd name="T40" fmla="*/ 142 w 478"/>
              <a:gd name="T41" fmla="*/ 582 h 633"/>
              <a:gd name="T42" fmla="*/ 238 w 478"/>
              <a:gd name="T43" fmla="*/ 633 h 633"/>
              <a:gd name="T44" fmla="*/ 238 w 478"/>
              <a:gd name="T45" fmla="*/ 633 h 633"/>
              <a:gd name="T46" fmla="*/ 239 w 478"/>
              <a:gd name="T47" fmla="*/ 633 h 633"/>
              <a:gd name="T48" fmla="*/ 239 w 478"/>
              <a:gd name="T49" fmla="*/ 633 h 633"/>
              <a:gd name="T50" fmla="*/ 239 w 478"/>
              <a:gd name="T51" fmla="*/ 633 h 633"/>
              <a:gd name="T52" fmla="*/ 239 w 478"/>
              <a:gd name="T53" fmla="*/ 633 h 633"/>
              <a:gd name="T54" fmla="*/ 241 w 478"/>
              <a:gd name="T55" fmla="*/ 633 h 633"/>
              <a:gd name="T56" fmla="*/ 373 w 478"/>
              <a:gd name="T57" fmla="*/ 560 h 633"/>
              <a:gd name="T58" fmla="*/ 478 w 478"/>
              <a:gd name="T59" fmla="*/ 435 h 633"/>
              <a:gd name="T60" fmla="*/ 478 w 478"/>
              <a:gd name="T61" fmla="*/ 46 h 633"/>
              <a:gd name="T62" fmla="*/ 473 w 478"/>
              <a:gd name="T63" fmla="*/ 39 h 633"/>
              <a:gd name="T64" fmla="*/ 199 w 478"/>
              <a:gd name="T65" fmla="*/ 15 h 633"/>
              <a:gd name="T66" fmla="*/ 232 w 478"/>
              <a:gd name="T67" fmla="*/ 14 h 633"/>
              <a:gd name="T68" fmla="*/ 232 w 478"/>
              <a:gd name="T69" fmla="*/ 617 h 633"/>
              <a:gd name="T70" fmla="*/ 200 w 478"/>
              <a:gd name="T71" fmla="*/ 601 h 633"/>
              <a:gd name="T72" fmla="*/ 199 w 478"/>
              <a:gd name="T73" fmla="*/ 15 h 633"/>
              <a:gd name="T74" fmla="*/ 186 w 478"/>
              <a:gd name="T75" fmla="*/ 593 h 633"/>
              <a:gd name="T76" fmla="*/ 153 w 478"/>
              <a:gd name="T77" fmla="*/ 572 h 633"/>
              <a:gd name="T78" fmla="*/ 153 w 478"/>
              <a:gd name="T79" fmla="*/ 20 h 633"/>
              <a:gd name="T80" fmla="*/ 185 w 478"/>
              <a:gd name="T81" fmla="*/ 17 h 633"/>
              <a:gd name="T82" fmla="*/ 186 w 478"/>
              <a:gd name="T83" fmla="*/ 593 h 633"/>
              <a:gd name="T84" fmla="*/ 60 w 478"/>
              <a:gd name="T85" fmla="*/ 38 h 633"/>
              <a:gd name="T86" fmla="*/ 92 w 478"/>
              <a:gd name="T87" fmla="*/ 31 h 633"/>
              <a:gd name="T88" fmla="*/ 93 w 478"/>
              <a:gd name="T89" fmla="*/ 528 h 633"/>
              <a:gd name="T90" fmla="*/ 60 w 478"/>
              <a:gd name="T91" fmla="*/ 500 h 633"/>
              <a:gd name="T92" fmla="*/ 60 w 478"/>
              <a:gd name="T93" fmla="*/ 38 h 633"/>
              <a:gd name="T94" fmla="*/ 14 w 478"/>
              <a:gd name="T95" fmla="*/ 435 h 633"/>
              <a:gd name="T96" fmla="*/ 14 w 478"/>
              <a:gd name="T97" fmla="*/ 51 h 633"/>
              <a:gd name="T98" fmla="*/ 46 w 478"/>
              <a:gd name="T99" fmla="*/ 42 h 633"/>
              <a:gd name="T100" fmla="*/ 46 w 478"/>
              <a:gd name="T101" fmla="*/ 487 h 633"/>
              <a:gd name="T102" fmla="*/ 14 w 478"/>
              <a:gd name="T103" fmla="*/ 435 h 633"/>
              <a:gd name="T104" fmla="*/ 107 w 478"/>
              <a:gd name="T105" fmla="*/ 539 h 633"/>
              <a:gd name="T106" fmla="*/ 106 w 478"/>
              <a:gd name="T107" fmla="*/ 28 h 633"/>
              <a:gd name="T108" fmla="*/ 139 w 478"/>
              <a:gd name="T109" fmla="*/ 22 h 633"/>
              <a:gd name="T110" fmla="*/ 139 w 478"/>
              <a:gd name="T111" fmla="*/ 563 h 633"/>
              <a:gd name="T112" fmla="*/ 111 w 478"/>
              <a:gd name="T113" fmla="*/ 542 h 633"/>
              <a:gd name="T114" fmla="*/ 107 w 478"/>
              <a:gd name="T115" fmla="*/ 539 h 633"/>
              <a:gd name="T116" fmla="*/ 464 w 478"/>
              <a:gd name="T117" fmla="*/ 435 h 633"/>
              <a:gd name="T118" fmla="*/ 246 w 478"/>
              <a:gd name="T119" fmla="*/ 617 h 633"/>
              <a:gd name="T120" fmla="*/ 246 w 478"/>
              <a:gd name="T121" fmla="*/ 14 h 633"/>
              <a:gd name="T122" fmla="*/ 464 w 478"/>
              <a:gd name="T123" fmla="*/ 51 h 633"/>
              <a:gd name="T124" fmla="*/ 464 w 478"/>
              <a:gd name="T125" fmla="*/ 435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78" h="633">
                <a:moveTo>
                  <a:pt x="473" y="39"/>
                </a:moveTo>
                <a:cubicBezTo>
                  <a:pt x="414" y="21"/>
                  <a:pt x="326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39" y="0"/>
                  <a:pt x="239" y="0"/>
                  <a:pt x="239" y="0"/>
                </a:cubicBezTo>
                <a:cubicBezTo>
                  <a:pt x="224" y="0"/>
                  <a:pt x="208" y="1"/>
                  <a:pt x="193" y="2"/>
                </a:cubicBezTo>
                <a:cubicBezTo>
                  <a:pt x="193" y="2"/>
                  <a:pt x="192" y="2"/>
                  <a:pt x="192" y="2"/>
                </a:cubicBezTo>
                <a:cubicBezTo>
                  <a:pt x="192" y="2"/>
                  <a:pt x="192" y="2"/>
                  <a:pt x="192" y="2"/>
                </a:cubicBezTo>
                <a:cubicBezTo>
                  <a:pt x="192" y="2"/>
                  <a:pt x="192" y="2"/>
                  <a:pt x="191" y="2"/>
                </a:cubicBezTo>
                <a:cubicBezTo>
                  <a:pt x="176" y="3"/>
                  <a:pt x="160" y="5"/>
                  <a:pt x="145" y="7"/>
                </a:cubicBezTo>
                <a:cubicBezTo>
                  <a:pt x="145" y="7"/>
                  <a:pt x="145" y="7"/>
                  <a:pt x="144" y="7"/>
                </a:cubicBezTo>
                <a:cubicBezTo>
                  <a:pt x="129" y="9"/>
                  <a:pt x="114" y="12"/>
                  <a:pt x="98" y="15"/>
                </a:cubicBezTo>
                <a:cubicBezTo>
                  <a:pt x="98" y="15"/>
                  <a:pt x="98" y="15"/>
                  <a:pt x="98" y="15"/>
                </a:cubicBezTo>
                <a:cubicBezTo>
                  <a:pt x="83" y="18"/>
                  <a:pt x="67" y="22"/>
                  <a:pt x="52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36" y="30"/>
                  <a:pt x="20" y="34"/>
                  <a:pt x="4" y="39"/>
                </a:cubicBezTo>
                <a:cubicBezTo>
                  <a:pt x="2" y="40"/>
                  <a:pt x="0" y="43"/>
                  <a:pt x="0" y="46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50"/>
                  <a:pt x="13" y="486"/>
                  <a:pt x="102" y="553"/>
                </a:cubicBezTo>
                <a:cubicBezTo>
                  <a:pt x="115" y="563"/>
                  <a:pt x="129" y="573"/>
                  <a:pt x="142" y="582"/>
                </a:cubicBezTo>
                <a:cubicBezTo>
                  <a:pt x="142" y="582"/>
                  <a:pt x="142" y="582"/>
                  <a:pt x="142" y="582"/>
                </a:cubicBezTo>
                <a:cubicBezTo>
                  <a:pt x="182" y="609"/>
                  <a:pt x="220" y="629"/>
                  <a:pt x="238" y="633"/>
                </a:cubicBezTo>
                <a:cubicBezTo>
                  <a:pt x="238" y="633"/>
                  <a:pt x="238" y="633"/>
                  <a:pt x="238" y="633"/>
                </a:cubicBezTo>
                <a:cubicBezTo>
                  <a:pt x="238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39" y="633"/>
                  <a:pt x="239" y="633"/>
                  <a:pt x="239" y="633"/>
                </a:cubicBezTo>
                <a:cubicBezTo>
                  <a:pt x="240" y="633"/>
                  <a:pt x="240" y="633"/>
                  <a:pt x="241" y="633"/>
                </a:cubicBezTo>
                <a:cubicBezTo>
                  <a:pt x="261" y="629"/>
                  <a:pt x="320" y="598"/>
                  <a:pt x="373" y="560"/>
                </a:cubicBezTo>
                <a:cubicBezTo>
                  <a:pt x="421" y="526"/>
                  <a:pt x="478" y="477"/>
                  <a:pt x="478" y="435"/>
                </a:cubicBezTo>
                <a:cubicBezTo>
                  <a:pt x="478" y="46"/>
                  <a:pt x="478" y="46"/>
                  <a:pt x="478" y="46"/>
                </a:cubicBezTo>
                <a:cubicBezTo>
                  <a:pt x="478" y="43"/>
                  <a:pt x="476" y="40"/>
                  <a:pt x="473" y="39"/>
                </a:cubicBezTo>
                <a:close/>
                <a:moveTo>
                  <a:pt x="199" y="15"/>
                </a:moveTo>
                <a:cubicBezTo>
                  <a:pt x="210" y="15"/>
                  <a:pt x="221" y="14"/>
                  <a:pt x="232" y="14"/>
                </a:cubicBezTo>
                <a:cubicBezTo>
                  <a:pt x="232" y="617"/>
                  <a:pt x="232" y="617"/>
                  <a:pt x="232" y="617"/>
                </a:cubicBezTo>
                <a:cubicBezTo>
                  <a:pt x="224" y="614"/>
                  <a:pt x="213" y="608"/>
                  <a:pt x="200" y="601"/>
                </a:cubicBezTo>
                <a:lnTo>
                  <a:pt x="199" y="15"/>
                </a:lnTo>
                <a:close/>
                <a:moveTo>
                  <a:pt x="186" y="593"/>
                </a:moveTo>
                <a:cubicBezTo>
                  <a:pt x="175" y="587"/>
                  <a:pt x="165" y="580"/>
                  <a:pt x="153" y="572"/>
                </a:cubicBezTo>
                <a:cubicBezTo>
                  <a:pt x="153" y="20"/>
                  <a:pt x="153" y="20"/>
                  <a:pt x="153" y="20"/>
                </a:cubicBezTo>
                <a:cubicBezTo>
                  <a:pt x="164" y="19"/>
                  <a:pt x="175" y="17"/>
                  <a:pt x="185" y="17"/>
                </a:cubicBezTo>
                <a:lnTo>
                  <a:pt x="186" y="593"/>
                </a:lnTo>
                <a:close/>
                <a:moveTo>
                  <a:pt x="60" y="38"/>
                </a:moveTo>
                <a:cubicBezTo>
                  <a:pt x="71" y="35"/>
                  <a:pt x="82" y="33"/>
                  <a:pt x="92" y="31"/>
                </a:cubicBezTo>
                <a:cubicBezTo>
                  <a:pt x="93" y="528"/>
                  <a:pt x="93" y="528"/>
                  <a:pt x="93" y="528"/>
                </a:cubicBezTo>
                <a:cubicBezTo>
                  <a:pt x="81" y="518"/>
                  <a:pt x="70" y="509"/>
                  <a:pt x="60" y="500"/>
                </a:cubicBezTo>
                <a:lnTo>
                  <a:pt x="60" y="38"/>
                </a:lnTo>
                <a:close/>
                <a:moveTo>
                  <a:pt x="14" y="435"/>
                </a:moveTo>
                <a:cubicBezTo>
                  <a:pt x="14" y="51"/>
                  <a:pt x="14" y="51"/>
                  <a:pt x="14" y="51"/>
                </a:cubicBezTo>
                <a:cubicBezTo>
                  <a:pt x="24" y="48"/>
                  <a:pt x="35" y="45"/>
                  <a:pt x="46" y="42"/>
                </a:cubicBezTo>
                <a:cubicBezTo>
                  <a:pt x="46" y="487"/>
                  <a:pt x="46" y="487"/>
                  <a:pt x="46" y="487"/>
                </a:cubicBezTo>
                <a:cubicBezTo>
                  <a:pt x="25" y="465"/>
                  <a:pt x="14" y="447"/>
                  <a:pt x="14" y="435"/>
                </a:cubicBezTo>
                <a:close/>
                <a:moveTo>
                  <a:pt x="107" y="539"/>
                </a:moveTo>
                <a:cubicBezTo>
                  <a:pt x="106" y="28"/>
                  <a:pt x="106" y="28"/>
                  <a:pt x="106" y="28"/>
                </a:cubicBezTo>
                <a:cubicBezTo>
                  <a:pt x="117" y="26"/>
                  <a:pt x="128" y="24"/>
                  <a:pt x="139" y="22"/>
                </a:cubicBezTo>
                <a:cubicBezTo>
                  <a:pt x="139" y="563"/>
                  <a:pt x="139" y="563"/>
                  <a:pt x="139" y="563"/>
                </a:cubicBezTo>
                <a:cubicBezTo>
                  <a:pt x="130" y="556"/>
                  <a:pt x="120" y="549"/>
                  <a:pt x="111" y="542"/>
                </a:cubicBezTo>
                <a:cubicBezTo>
                  <a:pt x="109" y="541"/>
                  <a:pt x="108" y="540"/>
                  <a:pt x="107" y="539"/>
                </a:cubicBezTo>
                <a:close/>
                <a:moveTo>
                  <a:pt x="464" y="435"/>
                </a:moveTo>
                <a:cubicBezTo>
                  <a:pt x="464" y="496"/>
                  <a:pt x="297" y="598"/>
                  <a:pt x="246" y="617"/>
                </a:cubicBezTo>
                <a:cubicBezTo>
                  <a:pt x="246" y="14"/>
                  <a:pt x="246" y="14"/>
                  <a:pt x="246" y="14"/>
                </a:cubicBezTo>
                <a:cubicBezTo>
                  <a:pt x="327" y="15"/>
                  <a:pt x="408" y="34"/>
                  <a:pt x="464" y="51"/>
                </a:cubicBezTo>
                <a:lnTo>
                  <a:pt x="464" y="4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endParaRPr lang="en-US" sz="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>
            <a:extLst>
              <a:ext uri="{FF2B5EF4-FFF2-40B4-BE49-F238E27FC236}">
                <a16:creationId xmlns="" xmlns:a16="http://schemas.microsoft.com/office/drawing/2014/main" id="{D05EFC8F-6FD8-4199-B335-F2CEC100CAD9}"/>
              </a:ext>
            </a:extLst>
          </p:cNvPr>
          <p:cNvSpPr>
            <a:spLocks noEditPoints="1"/>
          </p:cNvSpPr>
          <p:nvPr/>
        </p:nvSpPr>
        <p:spPr bwMode="auto">
          <a:xfrm>
            <a:off x="2519685" y="719944"/>
            <a:ext cx="3124723" cy="2336815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Devonining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taxminan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XVI 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asrda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ko‘chirilgan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260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g‘azalni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ichiga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qo‘lyozma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nusxasi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Sank-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Peterburgda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saqlanadi</a:t>
            </a:r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143421" y="107876"/>
            <a:ext cx="5500987" cy="386260"/>
          </a:xfrm>
        </p:spPr>
        <p:txBody>
          <a:bodyPr>
            <a:noAutofit/>
          </a:bodyPr>
          <a:lstStyle/>
          <a:p>
            <a:r>
              <a:rPr lang="en-US" sz="3000" dirty="0" err="1" smtClean="0"/>
              <a:t>Ma’naviy</a:t>
            </a:r>
            <a:r>
              <a:rPr lang="en-US" sz="3000" dirty="0" smtClean="0"/>
              <a:t> </a:t>
            </a:r>
            <a:r>
              <a:rPr lang="en-US" sz="3000" dirty="0" err="1" smtClean="0"/>
              <a:t>meros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35709" y="899963"/>
            <a:ext cx="280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1026" name="Picture 2" descr="C:\Users\lenovo\Desktop\Без названия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446" y="646113"/>
            <a:ext cx="2016224" cy="2410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518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5209" y="0"/>
            <a:ext cx="5544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3000" b="1" kern="0" dirty="0" err="1" smtClean="0">
                <a:latin typeface="Arial" pitchFamily="34" charset="0"/>
                <a:cs typeface="Arial" pitchFamily="34" charset="0"/>
              </a:rPr>
              <a:t>Devondagi</a:t>
            </a:r>
            <a:r>
              <a:rPr lang="en-US" sz="30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kern="0" dirty="0" err="1" smtClean="0">
                <a:latin typeface="Arial" pitchFamily="34" charset="0"/>
                <a:cs typeface="Arial" pitchFamily="34" charset="0"/>
              </a:rPr>
              <a:t>tuyuqlar</a:t>
            </a: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4768" y="911795"/>
            <a:ext cx="6436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5209" y="911794"/>
            <a:ext cx="54008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Dilrabo,hajring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o‘tida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yonamen</a:t>
            </a:r>
            <a:r>
              <a:rPr lang="en-US" sz="2400" b="1" dirty="0" smtClean="0">
                <a:solidFill>
                  <a:schemeClr val="bg1"/>
                </a:solidFill>
              </a:rPr>
              <a:t>,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O‘rtanib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vasling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tilarman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yona</a:t>
            </a:r>
            <a:r>
              <a:rPr lang="en-US" sz="2400" b="1" dirty="0" smtClean="0">
                <a:solidFill>
                  <a:schemeClr val="bg1"/>
                </a:solidFill>
              </a:rPr>
              <a:t> men.</a:t>
            </a: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Ka’ba </a:t>
            </a:r>
            <a:r>
              <a:rPr lang="en-US" sz="2400" dirty="0" err="1" smtClean="0">
                <a:solidFill>
                  <a:schemeClr val="bg1"/>
                </a:solidFill>
              </a:rPr>
              <a:t>azmidin</a:t>
            </a:r>
            <a:r>
              <a:rPr lang="en-US" sz="2400" dirty="0" smtClean="0">
                <a:solidFill>
                  <a:schemeClr val="bg1"/>
                </a:solidFill>
              </a:rPr>
              <a:t> manga san </a:t>
            </a:r>
            <a:r>
              <a:rPr lang="en-US" sz="2400" dirty="0" err="1" smtClean="0">
                <a:solidFill>
                  <a:schemeClr val="bg1"/>
                </a:solidFill>
              </a:rPr>
              <a:t>muddao</a:t>
            </a:r>
            <a:r>
              <a:rPr lang="en-US" sz="2400" dirty="0" smtClean="0">
                <a:solidFill>
                  <a:schemeClr val="bg1"/>
                </a:solidFill>
              </a:rPr>
              <a:t>,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err="1">
                <a:solidFill>
                  <a:schemeClr val="bg1"/>
                </a:solidFill>
              </a:rPr>
              <a:t>Bo‘lmasang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albatta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andin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yonamen</a:t>
            </a:r>
            <a:r>
              <a:rPr lang="en-US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084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879" y="1"/>
            <a:ext cx="5512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57593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4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noProof="0" dirty="0" err="1" smtClean="0">
                <a:latin typeface="Arial" pitchFamily="34" charset="0"/>
                <a:cs typeface="Arial" pitchFamily="34" charset="0"/>
              </a:rPr>
              <a:t>Mustahkamlash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9880" y="683940"/>
            <a:ext cx="5368137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/>
            <a:endParaRPr lang="en-US" sz="1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ctr"/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Shayxzoda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Atoyi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ma’noni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anglatadi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691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152179</TotalTime>
  <Words>199</Words>
  <Application>Microsoft Office PowerPoint</Application>
  <PresentationFormat>Произвольный</PresentationFormat>
  <Paragraphs>45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Слайд 1</vt:lpstr>
      <vt:lpstr>O‘zbek mumtoz adabiyoti</vt:lpstr>
      <vt:lpstr>Saroy shoiri</vt:lpstr>
      <vt:lpstr>Navoiy e’tirofi</vt:lpstr>
      <vt:lpstr>Ijodiy merosi</vt:lpstr>
      <vt:lpstr>Ijodiy merosi</vt:lpstr>
      <vt:lpstr>Ma’naviy meros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lenovo</cp:lastModifiedBy>
  <cp:revision>1726</cp:revision>
  <dcterms:created xsi:type="dcterms:W3CDTF">2014-10-08T23:03:32Z</dcterms:created>
  <dcterms:modified xsi:type="dcterms:W3CDTF">2020-10-10T11:29:21Z</dcterms:modified>
</cp:coreProperties>
</file>