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57.xml" ContentType="application/vnd.openxmlformats-officedocument.presentationml.slideLayout+xml"/>
  <Override PartName="/ppt/slideLayouts/slideLayout157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6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71.xml" ContentType="application/vnd.openxmlformats-officedocument.presentationml.slideLayout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2.xml" ContentType="application/vnd.openxmlformats-officedocument.theme+xml"/>
  <Override PartName="/ppt/slideLayouts/slideLayout136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50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77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73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80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0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81.xml" ContentType="application/vnd.openxmlformats-officedocument.presentationml.slideLayout+xml"/>
  <Default Extension="jpeg" ContentType="image/jpeg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13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80" r:id="rId2"/>
    <p:sldMasterId id="2147483898" r:id="rId3"/>
  </p:sldMasterIdLst>
  <p:notesMasterIdLst>
    <p:notesMasterId r:id="rId15"/>
  </p:notesMasterIdLst>
  <p:sldIdLst>
    <p:sldId id="1433" r:id="rId4"/>
    <p:sldId id="1402" r:id="rId5"/>
    <p:sldId id="1440" r:id="rId6"/>
    <p:sldId id="1438" r:id="rId7"/>
    <p:sldId id="1366" r:id="rId8"/>
    <p:sldId id="262" r:id="rId9"/>
    <p:sldId id="1439" r:id="rId10"/>
    <p:sldId id="1414" r:id="rId11"/>
    <p:sldId id="1425" r:id="rId12"/>
    <p:sldId id="1427" r:id="rId13"/>
    <p:sldId id="1429" r:id="rId14"/>
  </p:sldIdLst>
  <p:sldSz cx="5759450" cy="3240088"/>
  <p:notesSz cx="6858000" cy="9144000"/>
  <p:defaultTextStyle>
    <a:defPPr>
      <a:defRPr lang="en-US"/>
    </a:defPPr>
    <a:lvl1pPr marL="0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1pPr>
    <a:lvl2pPr marL="287948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2pPr>
    <a:lvl3pPr marL="575895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3pPr>
    <a:lvl4pPr marL="863842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4pPr>
    <a:lvl5pPr marL="1151789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5pPr>
    <a:lvl6pPr marL="1439737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6pPr>
    <a:lvl7pPr marL="1727684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7pPr>
    <a:lvl8pPr marL="2015632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8pPr>
    <a:lvl9pPr marL="2303580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Font" id="{01319F16-3CEB-44B1-837A-5DFE664B1540}">
          <p14:sldIdLst>
            <p14:sldId id="1433"/>
            <p14:sldId id="1402"/>
            <p14:sldId id="1438"/>
            <p14:sldId id="1366"/>
            <p14:sldId id="262"/>
            <p14:sldId id="1439"/>
            <p14:sldId id="1414"/>
            <p14:sldId id="1425"/>
            <p14:sldId id="1427"/>
            <p14:sldId id="1429"/>
          </p14:sldIdLst>
        </p14:section>
        <p14:section name="Custom icons" id="{AE7553D5-C09E-4928-A948-69A0E1F717F4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742" userDrawn="1">
          <p15:clr>
            <a:srgbClr val="A4A3A4"/>
          </p15:clr>
        </p15:guide>
        <p15:guide id="2" pos="1882" userDrawn="1">
          <p15:clr>
            <a:srgbClr val="A4A3A4"/>
          </p15:clr>
        </p15:guide>
        <p15:guide id="3" orient="horz" pos="517" userDrawn="1">
          <p15:clr>
            <a:srgbClr val="A4A3A4"/>
          </p15:clr>
        </p15:guide>
        <p15:guide id="4" pos="1568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вар Фархадович" initials="АФ" lastIdx="1" clrIdx="0">
    <p:extLst>
      <p:ext uri="{19B8F6BF-5375-455C-9EA6-DF929625EA0E}">
        <p15:presenceInfo xmlns="" xmlns:p15="http://schemas.microsoft.com/office/powerpoint/2012/main" userId="b45d8b19bf4079a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00"/>
    <a:srgbClr val="DDDDDD"/>
    <a:srgbClr val="B2B2B2"/>
    <a:srgbClr val="FFFFFF"/>
    <a:srgbClr val="808080"/>
    <a:srgbClr val="5F5F5F"/>
    <a:srgbClr val="C0C0C0"/>
    <a:srgbClr val="7F7F7F"/>
    <a:srgbClr val="328682"/>
    <a:srgbClr val="32788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64" autoAdjust="0"/>
    <p:restoredTop sz="96374" autoAdjust="0"/>
  </p:normalViewPr>
  <p:slideViewPr>
    <p:cSldViewPr snapToObjects="1">
      <p:cViewPr>
        <p:scale>
          <a:sx n="93" d="100"/>
          <a:sy n="93" d="100"/>
        </p:scale>
        <p:origin x="-1746" y="-732"/>
      </p:cViewPr>
      <p:guideLst>
        <p:guide orient="horz" pos="742"/>
        <p:guide orient="horz" pos="517"/>
        <p:guide pos="1882"/>
        <p:guide pos="15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-35886"/>
    </p:cViewPr>
  </p:sorterViewPr>
  <p:notesViewPr>
    <p:cSldViewPr snapToObjects="1">
      <p:cViewPr varScale="1">
        <p:scale>
          <a:sx n="73" d="100"/>
          <a:sy n="73" d="100"/>
        </p:scale>
        <p:origin x="-3792" y="-112"/>
      </p:cViewPr>
      <p:guideLst>
        <p:guide orient="horz" pos="2880"/>
        <p:guide pos="2160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1D146-B4E0-1741-B9EE-9789392EFCC4}" type="datetimeFigureOut">
              <a:rPr lang="en-US" smtClean="0"/>
              <a:pPr/>
              <a:t>10/7/2020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1pPr>
    <a:lvl2pPr marL="287948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2pPr>
    <a:lvl3pPr marL="575895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3pPr>
    <a:lvl4pPr marL="863842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4pPr>
    <a:lvl5pPr marL="1151789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5pPr>
    <a:lvl6pPr marL="1439737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6pPr>
    <a:lvl7pPr marL="1727684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7pPr>
    <a:lvl8pPr marL="2015632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8pPr>
    <a:lvl9pPr marL="2303580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26814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421625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419199690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2092384425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847198782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783620849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66861941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220407625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997908990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88402445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83194657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479669095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2662158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277662384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403465536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015516507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14281277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330649048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13808962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399578607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413419808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303265873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643299259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178253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24975" indent="-116987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95188611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994391078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62807749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69626356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93760829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445525473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59" y="1006528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3985887646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78788254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59" y="686201"/>
            <a:ext cx="4895533" cy="2186310"/>
          </a:xfrm>
        </p:spPr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56734394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24975" indent="-116987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45649004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59" y="686201"/>
            <a:ext cx="4895533" cy="2186310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15976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2675930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15976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420936028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59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4080565721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59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635445075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59" y="576016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59" y="737163"/>
            <a:ext cx="2400771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576016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737163"/>
            <a:ext cx="2401770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151238398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59" y="690862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59" y="852009"/>
            <a:ext cx="2400771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690862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852009"/>
            <a:ext cx="2401770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044786345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1638595819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282179933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727958878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440342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880685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21027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440342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880685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321027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41673983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15153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30306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45459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0612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15153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30306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45459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60612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5153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230306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45459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0612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0606973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5837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16745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75118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79186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83349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5837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16745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875118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79186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83349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5837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16745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875118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79186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3349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5837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16745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875118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79186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83349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72506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42967032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190597372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2022648607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504599571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4179533790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0" y="2353087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470047404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0" y="2353087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528797045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552305954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356243942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73570777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714463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00161167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1443479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761103042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1443479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329345591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94484549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747004813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56542828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470782781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9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1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79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1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61692942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9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1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79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1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80927781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8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8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8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8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51049529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8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8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8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8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152475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7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737163"/>
            <a:ext cx="2400771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576017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737163"/>
            <a:ext cx="2401770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143952145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2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2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2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184411493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2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2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2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69085267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223446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0" y="2223446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165319856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223446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0" y="2223446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4207659327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8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8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8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8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973761999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8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8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8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8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4214947252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2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2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2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883023915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2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2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2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324913674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45710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0" y="145710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668242145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45710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0" y="145710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7501526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690863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852010"/>
            <a:ext cx="2400771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690863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852010"/>
            <a:ext cx="2401770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4135458706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4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49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49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422209674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4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49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49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780130794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5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79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19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8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2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5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799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19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8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2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5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799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19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8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2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600840087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5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79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19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8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2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5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799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19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8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2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5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799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19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8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2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693910562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5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79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19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8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2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5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799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19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8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2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315282144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5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79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19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8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2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5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799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19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8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2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421795886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5" y="774724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2" y="774724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5" y="1836227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2" y="1836227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4120699222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5" y="774724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2" y="774724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5" y="1836227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2" y="1836227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4023467139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2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0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1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8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550087248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2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0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1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8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506944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1849115780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79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2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5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5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8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1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195985714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79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2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5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5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8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1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722337666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599430"/>
            <a:ext cx="1111198" cy="1670445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56239" y="599430"/>
            <a:ext cx="1111198" cy="1670445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638131" y="599430"/>
            <a:ext cx="1171452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156039" y="599430"/>
            <a:ext cx="1171452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31959" y="2353087"/>
            <a:ext cx="237762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2956240" y="2353087"/>
            <a:ext cx="2371252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1350187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896961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17349207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1978672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440342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880685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21027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440342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880685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321027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005485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15153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30306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45459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0612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15153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30306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45459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60612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5585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230738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45891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0612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431367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5837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16745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75118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79186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83349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5837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16745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875118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79186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83349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5837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16745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875118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79186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3349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5837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16745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875118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79186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83349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921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946211348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144564981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9599194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9069599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1793190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405595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363182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6545733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26107107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767765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55749267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29168133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05125092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1021965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40347416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483778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641781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51631488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870100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13578439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8087994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28652169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8681605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95692724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256367780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52798254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46921614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2355574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46235547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267074892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90715585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57928760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95154080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48777419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24673805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08010400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418890732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53546258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741556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242092659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42353602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27816467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84096209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83489808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4527730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47733013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599431"/>
            <a:ext cx="1111198" cy="1670445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56239" y="599431"/>
            <a:ext cx="1111198" cy="1670445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638131" y="599431"/>
            <a:ext cx="1171452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156039" y="599431"/>
            <a:ext cx="1171452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31959" y="2353088"/>
            <a:ext cx="237762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2956240" y="2353088"/>
            <a:ext cx="2371252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88994767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767" y="535381"/>
            <a:ext cx="5644642" cy="2645332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7" name="bg object 17"/>
          <p:cNvSpPr/>
          <p:nvPr/>
        </p:nvSpPr>
        <p:spPr>
          <a:xfrm>
            <a:off x="66775" y="71054"/>
            <a:ext cx="5644642" cy="42862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46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7838" y="719705"/>
            <a:ext cx="1822346" cy="21512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98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6117" y="745220"/>
            <a:ext cx="2505361" cy="1454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37073510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415328032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717594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37394992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86956427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24975" indent="-116987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63266323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15976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9006425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80792956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29907269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7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737163"/>
            <a:ext cx="2400771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576017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737163"/>
            <a:ext cx="2401770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42965803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690863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852010"/>
            <a:ext cx="2400771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690863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852010"/>
            <a:ext cx="2401770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65649806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81230590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59175433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511880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316077979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440342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880685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21027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440342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880685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321027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760934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15153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30306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45459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0612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15153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30306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45459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60612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5153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230306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45459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0612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4548400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5837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16745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75118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79186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83349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5837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16745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875118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79186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83349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5837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16745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875118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79186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3349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5837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16745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875118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79186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83349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6211751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452237378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848899943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91024534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23486926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26075896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60672788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849097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98495263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64896783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51755737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83626075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38064146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238698525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0493276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63106348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66106920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271320105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77139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71" Type="http://schemas.openxmlformats.org/officeDocument/2006/relationships/hyperlink" Target="https://twitter.com/" TargetMode="Externa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hyperlink" Target="https://www.facebook.com" TargetMode="Externa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hyperlink" Target="https://www.linkedin.com/" TargetMode="Externa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80.xml"/><Relationship Id="rId18" Type="http://schemas.openxmlformats.org/officeDocument/2006/relationships/slideLayout" Target="../slideLayouts/slideLayout85.xml"/><Relationship Id="rId26" Type="http://schemas.openxmlformats.org/officeDocument/2006/relationships/slideLayout" Target="../slideLayouts/slideLayout93.xml"/><Relationship Id="rId39" Type="http://schemas.openxmlformats.org/officeDocument/2006/relationships/slideLayout" Target="../slideLayouts/slideLayout106.xml"/><Relationship Id="rId21" Type="http://schemas.openxmlformats.org/officeDocument/2006/relationships/slideLayout" Target="../slideLayouts/slideLayout88.xml"/><Relationship Id="rId34" Type="http://schemas.openxmlformats.org/officeDocument/2006/relationships/slideLayout" Target="../slideLayouts/slideLayout101.xml"/><Relationship Id="rId42" Type="http://schemas.openxmlformats.org/officeDocument/2006/relationships/slideLayout" Target="../slideLayouts/slideLayout109.xml"/><Relationship Id="rId47" Type="http://schemas.openxmlformats.org/officeDocument/2006/relationships/slideLayout" Target="../slideLayouts/slideLayout114.xml"/><Relationship Id="rId50" Type="http://schemas.openxmlformats.org/officeDocument/2006/relationships/slideLayout" Target="../slideLayouts/slideLayout117.xml"/><Relationship Id="rId55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74.xml"/><Relationship Id="rId2" Type="http://schemas.openxmlformats.org/officeDocument/2006/relationships/slideLayout" Target="../slideLayouts/slideLayout69.xml"/><Relationship Id="rId16" Type="http://schemas.openxmlformats.org/officeDocument/2006/relationships/slideLayout" Target="../slideLayouts/slideLayout83.xml"/><Relationship Id="rId20" Type="http://schemas.openxmlformats.org/officeDocument/2006/relationships/slideLayout" Target="../slideLayouts/slideLayout87.xml"/><Relationship Id="rId29" Type="http://schemas.openxmlformats.org/officeDocument/2006/relationships/slideLayout" Target="../slideLayouts/slideLayout96.xml"/><Relationship Id="rId41" Type="http://schemas.openxmlformats.org/officeDocument/2006/relationships/slideLayout" Target="../slideLayouts/slideLayout108.xml"/><Relationship Id="rId54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24" Type="http://schemas.openxmlformats.org/officeDocument/2006/relationships/slideLayout" Target="../slideLayouts/slideLayout91.xml"/><Relationship Id="rId32" Type="http://schemas.openxmlformats.org/officeDocument/2006/relationships/slideLayout" Target="../slideLayouts/slideLayout99.xml"/><Relationship Id="rId37" Type="http://schemas.openxmlformats.org/officeDocument/2006/relationships/slideLayout" Target="../slideLayouts/slideLayout104.xml"/><Relationship Id="rId40" Type="http://schemas.openxmlformats.org/officeDocument/2006/relationships/slideLayout" Target="../slideLayouts/slideLayout107.xml"/><Relationship Id="rId45" Type="http://schemas.openxmlformats.org/officeDocument/2006/relationships/slideLayout" Target="../slideLayouts/slideLayout112.xml"/><Relationship Id="rId53" Type="http://schemas.openxmlformats.org/officeDocument/2006/relationships/slideLayout" Target="../slideLayouts/slideLayout120.xml"/><Relationship Id="rId58" Type="http://schemas.openxmlformats.org/officeDocument/2006/relationships/theme" Target="../theme/theme2.xml"/><Relationship Id="rId5" Type="http://schemas.openxmlformats.org/officeDocument/2006/relationships/slideLayout" Target="../slideLayouts/slideLayout72.xml"/><Relationship Id="rId15" Type="http://schemas.openxmlformats.org/officeDocument/2006/relationships/slideLayout" Target="../slideLayouts/slideLayout82.xml"/><Relationship Id="rId23" Type="http://schemas.openxmlformats.org/officeDocument/2006/relationships/slideLayout" Target="../slideLayouts/slideLayout90.xml"/><Relationship Id="rId28" Type="http://schemas.openxmlformats.org/officeDocument/2006/relationships/slideLayout" Target="../slideLayouts/slideLayout95.xml"/><Relationship Id="rId36" Type="http://schemas.openxmlformats.org/officeDocument/2006/relationships/slideLayout" Target="../slideLayouts/slideLayout103.xml"/><Relationship Id="rId49" Type="http://schemas.openxmlformats.org/officeDocument/2006/relationships/slideLayout" Target="../slideLayouts/slideLayout116.xml"/><Relationship Id="rId57" Type="http://schemas.openxmlformats.org/officeDocument/2006/relationships/slideLayout" Target="../slideLayouts/slideLayout124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77.xml"/><Relationship Id="rId19" Type="http://schemas.openxmlformats.org/officeDocument/2006/relationships/slideLayout" Target="../slideLayouts/slideLayout86.xml"/><Relationship Id="rId31" Type="http://schemas.openxmlformats.org/officeDocument/2006/relationships/slideLayout" Target="../slideLayouts/slideLayout98.xml"/><Relationship Id="rId44" Type="http://schemas.openxmlformats.org/officeDocument/2006/relationships/slideLayout" Target="../slideLayouts/slideLayout111.xml"/><Relationship Id="rId52" Type="http://schemas.openxmlformats.org/officeDocument/2006/relationships/slideLayout" Target="../slideLayouts/slideLayout119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Relationship Id="rId14" Type="http://schemas.openxmlformats.org/officeDocument/2006/relationships/slideLayout" Target="../slideLayouts/slideLayout81.xml"/><Relationship Id="rId22" Type="http://schemas.openxmlformats.org/officeDocument/2006/relationships/slideLayout" Target="../slideLayouts/slideLayout89.xml"/><Relationship Id="rId27" Type="http://schemas.openxmlformats.org/officeDocument/2006/relationships/slideLayout" Target="../slideLayouts/slideLayout94.xml"/><Relationship Id="rId30" Type="http://schemas.openxmlformats.org/officeDocument/2006/relationships/slideLayout" Target="../slideLayouts/slideLayout97.xml"/><Relationship Id="rId35" Type="http://schemas.openxmlformats.org/officeDocument/2006/relationships/slideLayout" Target="../slideLayouts/slideLayout102.xml"/><Relationship Id="rId43" Type="http://schemas.openxmlformats.org/officeDocument/2006/relationships/slideLayout" Target="../slideLayouts/slideLayout110.xml"/><Relationship Id="rId48" Type="http://schemas.openxmlformats.org/officeDocument/2006/relationships/slideLayout" Target="../slideLayouts/slideLayout115.xml"/><Relationship Id="rId56" Type="http://schemas.openxmlformats.org/officeDocument/2006/relationships/slideLayout" Target="../slideLayouts/slideLayout123.xml"/><Relationship Id="rId8" Type="http://schemas.openxmlformats.org/officeDocument/2006/relationships/slideLayout" Target="../slideLayouts/slideLayout75.xml"/><Relationship Id="rId51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9.xml"/><Relationship Id="rId17" Type="http://schemas.openxmlformats.org/officeDocument/2006/relationships/slideLayout" Target="../slideLayouts/slideLayout84.xml"/><Relationship Id="rId25" Type="http://schemas.openxmlformats.org/officeDocument/2006/relationships/slideLayout" Target="../slideLayouts/slideLayout92.xml"/><Relationship Id="rId33" Type="http://schemas.openxmlformats.org/officeDocument/2006/relationships/slideLayout" Target="../slideLayouts/slideLayout100.xml"/><Relationship Id="rId38" Type="http://schemas.openxmlformats.org/officeDocument/2006/relationships/slideLayout" Target="../slideLayouts/slideLayout105.xml"/><Relationship Id="rId46" Type="http://schemas.openxmlformats.org/officeDocument/2006/relationships/slideLayout" Target="../slideLayouts/slideLayout113.xml"/><Relationship Id="rId59" Type="http://schemas.openxmlformats.org/officeDocument/2006/relationships/hyperlink" Target="https://www.facebook.com" TargetMode="Externa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7.xml"/><Relationship Id="rId18" Type="http://schemas.openxmlformats.org/officeDocument/2006/relationships/slideLayout" Target="../slideLayouts/slideLayout142.xml"/><Relationship Id="rId26" Type="http://schemas.openxmlformats.org/officeDocument/2006/relationships/slideLayout" Target="../slideLayouts/slideLayout150.xml"/><Relationship Id="rId39" Type="http://schemas.openxmlformats.org/officeDocument/2006/relationships/slideLayout" Target="../slideLayouts/slideLayout163.xml"/><Relationship Id="rId21" Type="http://schemas.openxmlformats.org/officeDocument/2006/relationships/slideLayout" Target="../slideLayouts/slideLayout145.xml"/><Relationship Id="rId34" Type="http://schemas.openxmlformats.org/officeDocument/2006/relationships/slideLayout" Target="../slideLayouts/slideLayout158.xml"/><Relationship Id="rId42" Type="http://schemas.openxmlformats.org/officeDocument/2006/relationships/slideLayout" Target="../slideLayouts/slideLayout166.xml"/><Relationship Id="rId47" Type="http://schemas.openxmlformats.org/officeDocument/2006/relationships/slideLayout" Target="../slideLayouts/slideLayout171.xml"/><Relationship Id="rId50" Type="http://schemas.openxmlformats.org/officeDocument/2006/relationships/slideLayout" Target="../slideLayouts/slideLayout174.xml"/><Relationship Id="rId55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31.xml"/><Relationship Id="rId2" Type="http://schemas.openxmlformats.org/officeDocument/2006/relationships/slideLayout" Target="../slideLayouts/slideLayout126.xml"/><Relationship Id="rId16" Type="http://schemas.openxmlformats.org/officeDocument/2006/relationships/slideLayout" Target="../slideLayouts/slideLayout140.xml"/><Relationship Id="rId20" Type="http://schemas.openxmlformats.org/officeDocument/2006/relationships/slideLayout" Target="../slideLayouts/slideLayout144.xml"/><Relationship Id="rId29" Type="http://schemas.openxmlformats.org/officeDocument/2006/relationships/slideLayout" Target="../slideLayouts/slideLayout153.xml"/><Relationship Id="rId41" Type="http://schemas.openxmlformats.org/officeDocument/2006/relationships/slideLayout" Target="../slideLayouts/slideLayout165.xml"/><Relationship Id="rId54" Type="http://schemas.openxmlformats.org/officeDocument/2006/relationships/slideLayout" Target="../slideLayouts/slideLayout178.xml"/><Relationship Id="rId62" Type="http://schemas.openxmlformats.org/officeDocument/2006/relationships/hyperlink" Target="https://twitter.com/" TargetMode="External"/><Relationship Id="rId1" Type="http://schemas.openxmlformats.org/officeDocument/2006/relationships/slideLayout" Target="../slideLayouts/slideLayout125.xml"/><Relationship Id="rId6" Type="http://schemas.openxmlformats.org/officeDocument/2006/relationships/slideLayout" Target="../slideLayouts/slideLayout130.xml"/><Relationship Id="rId11" Type="http://schemas.openxmlformats.org/officeDocument/2006/relationships/slideLayout" Target="../slideLayouts/slideLayout135.xml"/><Relationship Id="rId24" Type="http://schemas.openxmlformats.org/officeDocument/2006/relationships/slideLayout" Target="../slideLayouts/slideLayout148.xml"/><Relationship Id="rId32" Type="http://schemas.openxmlformats.org/officeDocument/2006/relationships/slideLayout" Target="../slideLayouts/slideLayout156.xml"/><Relationship Id="rId37" Type="http://schemas.openxmlformats.org/officeDocument/2006/relationships/slideLayout" Target="../slideLayouts/slideLayout161.xml"/><Relationship Id="rId40" Type="http://schemas.openxmlformats.org/officeDocument/2006/relationships/slideLayout" Target="../slideLayouts/slideLayout164.xml"/><Relationship Id="rId45" Type="http://schemas.openxmlformats.org/officeDocument/2006/relationships/slideLayout" Target="../slideLayouts/slideLayout169.xml"/><Relationship Id="rId53" Type="http://schemas.openxmlformats.org/officeDocument/2006/relationships/slideLayout" Target="../slideLayouts/slideLayout177.xml"/><Relationship Id="rId58" Type="http://schemas.openxmlformats.org/officeDocument/2006/relationships/slideLayout" Target="../slideLayouts/slideLayout182.xml"/><Relationship Id="rId5" Type="http://schemas.openxmlformats.org/officeDocument/2006/relationships/slideLayout" Target="../slideLayouts/slideLayout129.xml"/><Relationship Id="rId15" Type="http://schemas.openxmlformats.org/officeDocument/2006/relationships/slideLayout" Target="../slideLayouts/slideLayout139.xml"/><Relationship Id="rId23" Type="http://schemas.openxmlformats.org/officeDocument/2006/relationships/slideLayout" Target="../slideLayouts/slideLayout147.xml"/><Relationship Id="rId28" Type="http://schemas.openxmlformats.org/officeDocument/2006/relationships/slideLayout" Target="../slideLayouts/slideLayout152.xml"/><Relationship Id="rId36" Type="http://schemas.openxmlformats.org/officeDocument/2006/relationships/slideLayout" Target="../slideLayouts/slideLayout160.xml"/><Relationship Id="rId49" Type="http://schemas.openxmlformats.org/officeDocument/2006/relationships/slideLayout" Target="../slideLayouts/slideLayout173.xml"/><Relationship Id="rId57" Type="http://schemas.openxmlformats.org/officeDocument/2006/relationships/slideLayout" Target="../slideLayouts/slideLayout181.xml"/><Relationship Id="rId61" Type="http://schemas.openxmlformats.org/officeDocument/2006/relationships/hyperlink" Target="https://www.linkedin.com/" TargetMode="External"/><Relationship Id="rId10" Type="http://schemas.openxmlformats.org/officeDocument/2006/relationships/slideLayout" Target="../slideLayouts/slideLayout134.xml"/><Relationship Id="rId19" Type="http://schemas.openxmlformats.org/officeDocument/2006/relationships/slideLayout" Target="../slideLayouts/slideLayout143.xml"/><Relationship Id="rId31" Type="http://schemas.openxmlformats.org/officeDocument/2006/relationships/slideLayout" Target="../slideLayouts/slideLayout155.xml"/><Relationship Id="rId44" Type="http://schemas.openxmlformats.org/officeDocument/2006/relationships/slideLayout" Target="../slideLayouts/slideLayout168.xml"/><Relationship Id="rId52" Type="http://schemas.openxmlformats.org/officeDocument/2006/relationships/slideLayout" Target="../slideLayouts/slideLayout176.xml"/><Relationship Id="rId60" Type="http://schemas.openxmlformats.org/officeDocument/2006/relationships/hyperlink" Target="https://www.facebook.com" TargetMode="External"/><Relationship Id="rId4" Type="http://schemas.openxmlformats.org/officeDocument/2006/relationships/slideLayout" Target="../slideLayouts/slideLayout128.xml"/><Relationship Id="rId9" Type="http://schemas.openxmlformats.org/officeDocument/2006/relationships/slideLayout" Target="../slideLayouts/slideLayout133.xml"/><Relationship Id="rId14" Type="http://schemas.openxmlformats.org/officeDocument/2006/relationships/slideLayout" Target="../slideLayouts/slideLayout138.xml"/><Relationship Id="rId22" Type="http://schemas.openxmlformats.org/officeDocument/2006/relationships/slideLayout" Target="../slideLayouts/slideLayout146.xml"/><Relationship Id="rId27" Type="http://schemas.openxmlformats.org/officeDocument/2006/relationships/slideLayout" Target="../slideLayouts/slideLayout151.xml"/><Relationship Id="rId30" Type="http://schemas.openxmlformats.org/officeDocument/2006/relationships/slideLayout" Target="../slideLayouts/slideLayout154.xml"/><Relationship Id="rId35" Type="http://schemas.openxmlformats.org/officeDocument/2006/relationships/slideLayout" Target="../slideLayouts/slideLayout159.xml"/><Relationship Id="rId43" Type="http://schemas.openxmlformats.org/officeDocument/2006/relationships/slideLayout" Target="../slideLayouts/slideLayout167.xml"/><Relationship Id="rId48" Type="http://schemas.openxmlformats.org/officeDocument/2006/relationships/slideLayout" Target="../slideLayouts/slideLayout172.xml"/><Relationship Id="rId56" Type="http://schemas.openxmlformats.org/officeDocument/2006/relationships/slideLayout" Target="../slideLayouts/slideLayout180.xml"/><Relationship Id="rId8" Type="http://schemas.openxmlformats.org/officeDocument/2006/relationships/slideLayout" Target="../slideLayouts/slideLayout132.xml"/><Relationship Id="rId51" Type="http://schemas.openxmlformats.org/officeDocument/2006/relationships/slideLayout" Target="../slideLayouts/slideLayout175.xml"/><Relationship Id="rId3" Type="http://schemas.openxmlformats.org/officeDocument/2006/relationships/slideLayout" Target="../slideLayouts/slideLayout127.xml"/><Relationship Id="rId12" Type="http://schemas.openxmlformats.org/officeDocument/2006/relationships/slideLayout" Target="../slideLayouts/slideLayout136.xml"/><Relationship Id="rId17" Type="http://schemas.openxmlformats.org/officeDocument/2006/relationships/slideLayout" Target="../slideLayouts/slideLayout141.xml"/><Relationship Id="rId25" Type="http://schemas.openxmlformats.org/officeDocument/2006/relationships/slideLayout" Target="../slideLayouts/slideLayout149.xml"/><Relationship Id="rId33" Type="http://schemas.openxmlformats.org/officeDocument/2006/relationships/slideLayout" Target="../slideLayouts/slideLayout157.xml"/><Relationship Id="rId38" Type="http://schemas.openxmlformats.org/officeDocument/2006/relationships/slideLayout" Target="../slideLayouts/slideLayout162.xml"/><Relationship Id="rId46" Type="http://schemas.openxmlformats.org/officeDocument/2006/relationships/slideLayout" Target="../slideLayouts/slideLayout170.xml"/><Relationship Id="rId5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6"/>
            <a:ext cx="4895533" cy="21863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984157" y="2978033"/>
            <a:ext cx="1020978" cy="145424"/>
          </a:xfrm>
          <a:prstGeom prst="rect">
            <a:avLst/>
          </a:prstGeom>
        </p:spPr>
        <p:txBody>
          <a:bodyPr vert="horz" wrap="square" lIns="57595" tIns="28797" rIns="57595" bIns="28797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567" dirty="0"/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84986" y="2973193"/>
            <a:ext cx="65863" cy="155104"/>
          </a:xfrm>
          <a:prstGeom prst="rect">
            <a:avLst/>
          </a:prstGeom>
        </p:spPr>
        <p:txBody>
          <a:bodyPr vert="horz" wrap="none" lIns="57595" tIns="28797" rIns="57595" bIns="28797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567" smtClean="0">
                <a:solidFill>
                  <a:schemeClr val="tx1"/>
                </a:solidFill>
              </a:rPr>
              <a:pPr algn="ctr"/>
              <a:t>‹#›</a:t>
            </a:fld>
            <a:endParaRPr lang="en-US" sz="567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39216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6" name="Oval 15"/>
          <p:cNvSpPr/>
          <p:nvPr/>
        </p:nvSpPr>
        <p:spPr>
          <a:xfrm>
            <a:off x="133150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7" name="Rectangle 9"/>
          <p:cNvSpPr/>
          <p:nvPr/>
        </p:nvSpPr>
        <p:spPr>
          <a:xfrm rot="2700000">
            <a:off x="201578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4" name="Oval 13"/>
          <p:cNvSpPr/>
          <p:nvPr/>
        </p:nvSpPr>
        <p:spPr>
          <a:xfrm rot="10800000">
            <a:off x="545281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5" name="Rectangle 9"/>
          <p:cNvSpPr/>
          <p:nvPr/>
        </p:nvSpPr>
        <p:spPr>
          <a:xfrm rot="13500000">
            <a:off x="591679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5117727" y="3019152"/>
            <a:ext cx="30297" cy="65106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5305347" y="3017768"/>
            <a:ext cx="67184" cy="6449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5508638" y="3023626"/>
            <a:ext cx="72732" cy="59416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2" name="Oval 21"/>
          <p:cNvSpPr/>
          <p:nvPr userDrawn="1"/>
        </p:nvSpPr>
        <p:spPr>
          <a:xfrm>
            <a:off x="5260237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3" name="Oval 22"/>
          <p:cNvSpPr/>
          <p:nvPr userDrawn="1"/>
        </p:nvSpPr>
        <p:spPr>
          <a:xfrm>
            <a:off x="5054172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4" name="Oval 23"/>
          <p:cNvSpPr/>
          <p:nvPr userDrawn="1"/>
        </p:nvSpPr>
        <p:spPr>
          <a:xfrm rot="10800000">
            <a:off x="5466303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18" name="Rectangle 17">
            <a:hlinkClick r:id="rId69"/>
          </p:cNvPr>
          <p:cNvSpPr/>
          <p:nvPr userDrawn="1"/>
        </p:nvSpPr>
        <p:spPr>
          <a:xfrm>
            <a:off x="5035235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5" name="Rectangle 24">
            <a:hlinkClick r:id="rId70"/>
          </p:cNvPr>
          <p:cNvSpPr/>
          <p:nvPr userDrawn="1"/>
        </p:nvSpPr>
        <p:spPr>
          <a:xfrm>
            <a:off x="5240258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6" name="Rectangle 25">
            <a:hlinkClick r:id="rId71"/>
          </p:cNvPr>
          <p:cNvSpPr/>
          <p:nvPr userDrawn="1"/>
        </p:nvSpPr>
        <p:spPr>
          <a:xfrm>
            <a:off x="5449973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532427" y="2957135"/>
            <a:ext cx="190062" cy="190085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18080" y="2953462"/>
            <a:ext cx="190062" cy="190085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</p:spTree>
    <p:extLst>
      <p:ext uri="{BB962C8B-B14F-4D97-AF65-F5344CB8AC3E}">
        <p14:creationId xmlns="" xmlns:p14="http://schemas.microsoft.com/office/powerpoint/2010/main" val="28906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888" r:id="rId2"/>
    <p:sldLayoutId id="2147483889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650" r:id="rId10"/>
    <p:sldLayoutId id="2147483664" r:id="rId11"/>
    <p:sldLayoutId id="2147483678" r:id="rId12"/>
    <p:sldLayoutId id="2147483679" r:id="rId13"/>
    <p:sldLayoutId id="2147483652" r:id="rId14"/>
    <p:sldLayoutId id="2147483665" r:id="rId15"/>
    <p:sldLayoutId id="2147483653" r:id="rId16"/>
    <p:sldLayoutId id="2147483666" r:id="rId17"/>
    <p:sldLayoutId id="2147483654" r:id="rId18"/>
    <p:sldLayoutId id="2147483667" r:id="rId19"/>
    <p:sldLayoutId id="2147483655" r:id="rId20"/>
    <p:sldLayoutId id="2147483734" r:id="rId21"/>
    <p:sldLayoutId id="2147483735" r:id="rId22"/>
    <p:sldLayoutId id="2147483736" r:id="rId23"/>
    <p:sldLayoutId id="2147483844" r:id="rId24"/>
    <p:sldLayoutId id="2147483845" r:id="rId25"/>
    <p:sldLayoutId id="2147483846" r:id="rId26"/>
    <p:sldLayoutId id="2147483847" r:id="rId27"/>
    <p:sldLayoutId id="2147483848" r:id="rId28"/>
    <p:sldLayoutId id="2147483849" r:id="rId29"/>
    <p:sldLayoutId id="2147483850" r:id="rId30"/>
    <p:sldLayoutId id="2147483851" r:id="rId31"/>
    <p:sldLayoutId id="2147483852" r:id="rId32"/>
    <p:sldLayoutId id="2147483853" r:id="rId33"/>
    <p:sldLayoutId id="2147483854" r:id="rId34"/>
    <p:sldLayoutId id="2147483855" r:id="rId35"/>
    <p:sldLayoutId id="2147483856" r:id="rId36"/>
    <p:sldLayoutId id="2147483857" r:id="rId37"/>
    <p:sldLayoutId id="2147483858" r:id="rId38"/>
    <p:sldLayoutId id="2147483859" r:id="rId39"/>
    <p:sldLayoutId id="2147483860" r:id="rId40"/>
    <p:sldLayoutId id="2147483861" r:id="rId41"/>
    <p:sldLayoutId id="2147483862" r:id="rId42"/>
    <p:sldLayoutId id="2147483863" r:id="rId43"/>
    <p:sldLayoutId id="2147483864" r:id="rId44"/>
    <p:sldLayoutId id="2147483865" r:id="rId45"/>
    <p:sldLayoutId id="2147483866" r:id="rId46"/>
    <p:sldLayoutId id="2147483867" r:id="rId47"/>
    <p:sldLayoutId id="2147483868" r:id="rId48"/>
    <p:sldLayoutId id="2147483869" r:id="rId49"/>
    <p:sldLayoutId id="2147483870" r:id="rId50"/>
    <p:sldLayoutId id="2147483871" r:id="rId51"/>
    <p:sldLayoutId id="2147483872" r:id="rId52"/>
    <p:sldLayoutId id="2147483873" r:id="rId53"/>
    <p:sldLayoutId id="2147483874" r:id="rId54"/>
    <p:sldLayoutId id="2147483875" r:id="rId55"/>
    <p:sldLayoutId id="2147483876" r:id="rId56"/>
    <p:sldLayoutId id="2147483877" r:id="rId57"/>
    <p:sldLayoutId id="2147483878" r:id="rId58"/>
    <p:sldLayoutId id="2147483879" r:id="rId59"/>
    <p:sldLayoutId id="2147483880" r:id="rId60"/>
    <p:sldLayoutId id="2147483881" r:id="rId61"/>
    <p:sldLayoutId id="2147483882" r:id="rId62"/>
    <p:sldLayoutId id="2147483883" r:id="rId63"/>
    <p:sldLayoutId id="2147483884" r:id="rId64"/>
    <p:sldLayoutId id="2147483885" r:id="rId65"/>
    <p:sldLayoutId id="2147483886" r:id="rId66"/>
    <p:sldLayoutId id="2147483897" r:id="rId67"/>
  </p:sldLayoutIdLst>
  <p:txStyles>
    <p:titleStyle>
      <a:lvl1pPr algn="ctr" defTabSz="575936" rtl="0" eaLnBrk="1" latinLnBrk="0" hangingPunct="1">
        <a:lnSpc>
          <a:spcPct val="86000"/>
        </a:lnSpc>
        <a:spcBef>
          <a:spcPct val="0"/>
        </a:spcBef>
        <a:buNone/>
        <a:defRPr sz="1323" kern="800" spc="-2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88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45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16976" indent="-108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2pPr>
      <a:lvl3pPr marL="324964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756" kern="800">
          <a:solidFill>
            <a:schemeClr val="tx1"/>
          </a:solidFill>
          <a:latin typeface="+mn-lt"/>
          <a:ea typeface="+mn-ea"/>
          <a:cs typeface="+mn-cs"/>
        </a:defRPr>
      </a:lvl3pPr>
      <a:lvl4pPr marL="432952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4pPr>
      <a:lvl5pPr marL="540940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756" kern="800">
          <a:solidFill>
            <a:schemeClr val="tx1"/>
          </a:solidFill>
          <a:latin typeface="+mn-lt"/>
          <a:ea typeface="+mn-ea"/>
          <a:cs typeface="+mn-cs"/>
        </a:defRPr>
      </a:lvl5pPr>
      <a:lvl6pPr marL="1583823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871791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159759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447726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68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36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0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871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839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807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775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74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6"/>
            <a:ext cx="4895533" cy="21863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984157" y="2978033"/>
            <a:ext cx="1020978" cy="145424"/>
          </a:xfrm>
          <a:prstGeom prst="rect">
            <a:avLst/>
          </a:prstGeom>
        </p:spPr>
        <p:txBody>
          <a:bodyPr vert="horz" wrap="square" lIns="57595" tIns="28797" rIns="57595" bIns="28797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567" dirty="0"/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84986" y="2973193"/>
            <a:ext cx="65863" cy="155104"/>
          </a:xfrm>
          <a:prstGeom prst="rect">
            <a:avLst/>
          </a:prstGeom>
        </p:spPr>
        <p:txBody>
          <a:bodyPr vert="horz" wrap="none" lIns="57595" tIns="28797" rIns="57595" bIns="28797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567" smtClean="0"/>
              <a:pPr algn="ctr"/>
              <a:t>‹#›</a:t>
            </a:fld>
            <a:endParaRPr lang="en-US" sz="567" dirty="0"/>
          </a:p>
        </p:txBody>
      </p:sp>
      <p:sp>
        <p:nvSpPr>
          <p:cNvPr id="10" name="Oval 9"/>
          <p:cNvSpPr/>
          <p:nvPr/>
        </p:nvSpPr>
        <p:spPr>
          <a:xfrm>
            <a:off x="339216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6" name="Oval 15"/>
          <p:cNvSpPr/>
          <p:nvPr/>
        </p:nvSpPr>
        <p:spPr>
          <a:xfrm>
            <a:off x="133150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7" name="Rectangle 9"/>
          <p:cNvSpPr/>
          <p:nvPr/>
        </p:nvSpPr>
        <p:spPr>
          <a:xfrm rot="2700000">
            <a:off x="201578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4" name="Oval 13"/>
          <p:cNvSpPr/>
          <p:nvPr/>
        </p:nvSpPr>
        <p:spPr>
          <a:xfrm rot="10800000">
            <a:off x="545281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5" name="Rectangle 9"/>
          <p:cNvSpPr/>
          <p:nvPr/>
        </p:nvSpPr>
        <p:spPr>
          <a:xfrm rot="13500000">
            <a:off x="591679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5117727" y="3019152"/>
            <a:ext cx="30297" cy="65106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5305347" y="3017768"/>
            <a:ext cx="67184" cy="6449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5508638" y="3023626"/>
            <a:ext cx="72732" cy="59416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2" name="Oval 21"/>
          <p:cNvSpPr/>
          <p:nvPr userDrawn="1"/>
        </p:nvSpPr>
        <p:spPr>
          <a:xfrm>
            <a:off x="5260237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3" name="Oval 22"/>
          <p:cNvSpPr/>
          <p:nvPr userDrawn="1"/>
        </p:nvSpPr>
        <p:spPr>
          <a:xfrm>
            <a:off x="5054172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4" name="Oval 23"/>
          <p:cNvSpPr/>
          <p:nvPr userDrawn="1"/>
        </p:nvSpPr>
        <p:spPr>
          <a:xfrm rot="10800000">
            <a:off x="5466303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5035235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5240258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5449973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532427" y="2957135"/>
            <a:ext cx="190062" cy="190085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18080" y="2953462"/>
            <a:ext cx="190062" cy="190085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</p:spTree>
    <p:extLst>
      <p:ext uri="{BB962C8B-B14F-4D97-AF65-F5344CB8AC3E}">
        <p14:creationId xmlns=""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752" r:id="rId13"/>
    <p:sldLayoutId id="2147483753" r:id="rId14"/>
    <p:sldLayoutId id="2147483754" r:id="rId15"/>
    <p:sldLayoutId id="2147483755" r:id="rId16"/>
    <p:sldLayoutId id="2147483774" r:id="rId17"/>
    <p:sldLayoutId id="2147483756" r:id="rId18"/>
    <p:sldLayoutId id="2147483775" r:id="rId19"/>
    <p:sldLayoutId id="2147483757" r:id="rId20"/>
    <p:sldLayoutId id="2147483776" r:id="rId21"/>
    <p:sldLayoutId id="2147483758" r:id="rId22"/>
    <p:sldLayoutId id="2147483777" r:id="rId23"/>
    <p:sldLayoutId id="2147483759" r:id="rId24"/>
    <p:sldLayoutId id="2147483778" r:id="rId25"/>
    <p:sldLayoutId id="2147483760" r:id="rId26"/>
    <p:sldLayoutId id="2147483779" r:id="rId27"/>
    <p:sldLayoutId id="2147483761" r:id="rId28"/>
    <p:sldLayoutId id="2147483780" r:id="rId29"/>
    <p:sldLayoutId id="2147483762" r:id="rId30"/>
    <p:sldLayoutId id="2147483781" r:id="rId31"/>
    <p:sldLayoutId id="2147483763" r:id="rId32"/>
    <p:sldLayoutId id="2147483782" r:id="rId33"/>
    <p:sldLayoutId id="2147483764" r:id="rId34"/>
    <p:sldLayoutId id="2147483783" r:id="rId35"/>
    <p:sldLayoutId id="2147483765" r:id="rId36"/>
    <p:sldLayoutId id="2147483784" r:id="rId37"/>
    <p:sldLayoutId id="2147483785" r:id="rId38"/>
    <p:sldLayoutId id="2147483766" r:id="rId39"/>
    <p:sldLayoutId id="2147483768" r:id="rId40"/>
    <p:sldLayoutId id="2147483786" r:id="rId41"/>
    <p:sldLayoutId id="2147483788" r:id="rId42"/>
    <p:sldLayoutId id="2147483769" r:id="rId43"/>
    <p:sldLayoutId id="2147483767" r:id="rId44"/>
    <p:sldLayoutId id="2147483787" r:id="rId45"/>
    <p:sldLayoutId id="2147483771" r:id="rId46"/>
    <p:sldLayoutId id="2147483773" r:id="rId47"/>
    <p:sldLayoutId id="2147483792" r:id="rId48"/>
    <p:sldLayoutId id="2147483793" r:id="rId49"/>
    <p:sldLayoutId id="2147483794" r:id="rId50"/>
    <p:sldLayoutId id="2147483795" r:id="rId51"/>
    <p:sldLayoutId id="2147483796" r:id="rId52"/>
    <p:sldLayoutId id="2147483797" r:id="rId53"/>
    <p:sldLayoutId id="2147483798" r:id="rId54"/>
    <p:sldLayoutId id="2147483842" r:id="rId55"/>
    <p:sldLayoutId id="2147483841" r:id="rId56"/>
    <p:sldLayoutId id="2147483843" r:id="rId57"/>
  </p:sldLayoutIdLst>
  <p:txStyles>
    <p:titleStyle>
      <a:lvl1pPr algn="ctr" defTabSz="575936" rtl="0" eaLnBrk="1" latinLnBrk="0" hangingPunct="1">
        <a:lnSpc>
          <a:spcPct val="86000"/>
        </a:lnSpc>
        <a:spcBef>
          <a:spcPct val="0"/>
        </a:spcBef>
        <a:buNone/>
        <a:defRPr sz="1323" kern="800" spc="-2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88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45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16976" indent="-108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2pPr>
      <a:lvl3pPr marL="324964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756" kern="800">
          <a:solidFill>
            <a:schemeClr val="tx1"/>
          </a:solidFill>
          <a:latin typeface="+mn-lt"/>
          <a:ea typeface="+mn-ea"/>
          <a:cs typeface="+mn-cs"/>
        </a:defRPr>
      </a:lvl3pPr>
      <a:lvl4pPr marL="432952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4pPr>
      <a:lvl5pPr marL="540940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756" kern="800">
          <a:solidFill>
            <a:schemeClr val="tx1"/>
          </a:solidFill>
          <a:latin typeface="+mn-lt"/>
          <a:ea typeface="+mn-ea"/>
          <a:cs typeface="+mn-cs"/>
        </a:defRPr>
      </a:lvl5pPr>
      <a:lvl6pPr marL="1583823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871791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159759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447726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68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36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0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871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839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807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775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74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59" y="576016"/>
            <a:ext cx="4895533" cy="21863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984157" y="2978033"/>
            <a:ext cx="1020978" cy="145424"/>
          </a:xfrm>
          <a:prstGeom prst="rect">
            <a:avLst/>
          </a:prstGeom>
        </p:spPr>
        <p:txBody>
          <a:bodyPr vert="horz" wrap="square" lIns="57595" tIns="28797" rIns="57595" bIns="28797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319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7" b="0" i="0" u="none" strike="noStrike" kern="1200" cap="none" spc="0" normalizeH="0" baseline="0" noProof="0" dirty="0">
                <a:ln>
                  <a:noFill/>
                </a:ln>
                <a:solidFill>
                  <a:srgbClr val="57565A">
                    <a:tint val="75000"/>
                  </a:srgbClr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84985" y="2973193"/>
            <a:ext cx="65863" cy="155104"/>
          </a:xfrm>
          <a:prstGeom prst="rect">
            <a:avLst/>
          </a:prstGeom>
        </p:spPr>
        <p:txBody>
          <a:bodyPr vert="horz" wrap="none" lIns="57595" tIns="28797" rIns="57595" bIns="28797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319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290D8D-6BA0-418D-AFED-C65293F70DA0}" type="slidenum">
              <a:rPr kumimoji="0" lang="en-US" sz="567" b="0" i="0" u="none" strike="noStrike" kern="1200" cap="none" spc="0" normalizeH="0" baseline="0" noProof="0" smtClean="0">
                <a:ln>
                  <a:noFill/>
                </a:ln>
                <a:solidFill>
                  <a:srgbClr val="57565A">
                    <a:tint val="75000"/>
                  </a:srgbClr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pPr marL="0" marR="0" lvl="0" indent="0" algn="ctr" defTabSz="4319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567" b="0" i="0" u="none" strike="noStrike" kern="1200" cap="none" spc="0" normalizeH="0" baseline="0" noProof="0" dirty="0">
              <a:ln>
                <a:noFill/>
              </a:ln>
              <a:solidFill>
                <a:srgbClr val="57565A">
                  <a:tint val="75000"/>
                </a:srgbClr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39216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33150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201578" y="3029464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545281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591679" y="3029464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5117726" y="3019152"/>
            <a:ext cx="30297" cy="65106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12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5305347" y="3017768"/>
            <a:ext cx="67184" cy="6449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12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5508638" y="3023626"/>
            <a:ext cx="72732" cy="59416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12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5260237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5054172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5466303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Rectangle 17">
            <a:hlinkClick r:id="rId60"/>
          </p:cNvPr>
          <p:cNvSpPr/>
          <p:nvPr userDrawn="1"/>
        </p:nvSpPr>
        <p:spPr>
          <a:xfrm>
            <a:off x="5035235" y="2954970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5" name="Rectangle 24">
            <a:hlinkClick r:id="rId61"/>
          </p:cNvPr>
          <p:cNvSpPr/>
          <p:nvPr userDrawn="1"/>
        </p:nvSpPr>
        <p:spPr>
          <a:xfrm>
            <a:off x="5240258" y="2954970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6" name="Rectangle 25">
            <a:hlinkClick r:id="rId62"/>
          </p:cNvPr>
          <p:cNvSpPr/>
          <p:nvPr userDrawn="1"/>
        </p:nvSpPr>
        <p:spPr>
          <a:xfrm>
            <a:off x="5449973" y="2954970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532427" y="2957134"/>
            <a:ext cx="190062" cy="190085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18080" y="2953461"/>
            <a:ext cx="190062" cy="190085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18613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  <p:sldLayoutId id="2147483910" r:id="rId12"/>
    <p:sldLayoutId id="2147483911" r:id="rId13"/>
    <p:sldLayoutId id="2147483912" r:id="rId14"/>
    <p:sldLayoutId id="2147483913" r:id="rId15"/>
    <p:sldLayoutId id="2147483914" r:id="rId16"/>
    <p:sldLayoutId id="2147483915" r:id="rId17"/>
    <p:sldLayoutId id="2147483916" r:id="rId18"/>
    <p:sldLayoutId id="2147483917" r:id="rId19"/>
    <p:sldLayoutId id="2147483918" r:id="rId20"/>
    <p:sldLayoutId id="2147483919" r:id="rId21"/>
    <p:sldLayoutId id="2147483920" r:id="rId22"/>
    <p:sldLayoutId id="2147483921" r:id="rId23"/>
    <p:sldLayoutId id="2147483922" r:id="rId24"/>
    <p:sldLayoutId id="2147483923" r:id="rId25"/>
    <p:sldLayoutId id="2147483924" r:id="rId26"/>
    <p:sldLayoutId id="2147483925" r:id="rId27"/>
    <p:sldLayoutId id="2147483926" r:id="rId28"/>
    <p:sldLayoutId id="2147483927" r:id="rId29"/>
    <p:sldLayoutId id="2147483928" r:id="rId30"/>
    <p:sldLayoutId id="2147483929" r:id="rId31"/>
    <p:sldLayoutId id="2147483930" r:id="rId32"/>
    <p:sldLayoutId id="2147483931" r:id="rId33"/>
    <p:sldLayoutId id="2147483932" r:id="rId34"/>
    <p:sldLayoutId id="2147483933" r:id="rId35"/>
    <p:sldLayoutId id="2147483934" r:id="rId36"/>
    <p:sldLayoutId id="2147483935" r:id="rId37"/>
    <p:sldLayoutId id="2147483936" r:id="rId38"/>
    <p:sldLayoutId id="2147483937" r:id="rId39"/>
    <p:sldLayoutId id="2147483938" r:id="rId40"/>
    <p:sldLayoutId id="2147483939" r:id="rId41"/>
    <p:sldLayoutId id="2147483940" r:id="rId42"/>
    <p:sldLayoutId id="2147483941" r:id="rId43"/>
    <p:sldLayoutId id="2147483942" r:id="rId44"/>
    <p:sldLayoutId id="2147483943" r:id="rId45"/>
    <p:sldLayoutId id="2147483944" r:id="rId46"/>
    <p:sldLayoutId id="2147483945" r:id="rId47"/>
    <p:sldLayoutId id="2147483946" r:id="rId48"/>
    <p:sldLayoutId id="2147483947" r:id="rId49"/>
    <p:sldLayoutId id="2147483948" r:id="rId50"/>
    <p:sldLayoutId id="2147483949" r:id="rId51"/>
    <p:sldLayoutId id="2147483950" r:id="rId52"/>
    <p:sldLayoutId id="2147483951" r:id="rId53"/>
    <p:sldLayoutId id="2147483952" r:id="rId54"/>
    <p:sldLayoutId id="2147483953" r:id="rId55"/>
    <p:sldLayoutId id="2147483954" r:id="rId56"/>
    <p:sldLayoutId id="2147483955" r:id="rId57"/>
    <p:sldLayoutId id="2147483956" r:id="rId58"/>
  </p:sldLayoutIdLst>
  <p:txStyles>
    <p:titleStyle>
      <a:lvl1pPr algn="ctr" defTabSz="575936" rtl="0" eaLnBrk="1" latinLnBrk="0" hangingPunct="1">
        <a:lnSpc>
          <a:spcPct val="86000"/>
        </a:lnSpc>
        <a:spcBef>
          <a:spcPct val="0"/>
        </a:spcBef>
        <a:buNone/>
        <a:defRPr sz="1323" kern="800" spc="-2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88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45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16976" indent="-108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2pPr>
      <a:lvl3pPr marL="324964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756" kern="800">
          <a:solidFill>
            <a:schemeClr val="tx1"/>
          </a:solidFill>
          <a:latin typeface="+mn-lt"/>
          <a:ea typeface="+mn-ea"/>
          <a:cs typeface="+mn-cs"/>
        </a:defRPr>
      </a:lvl3pPr>
      <a:lvl4pPr marL="432952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4pPr>
      <a:lvl5pPr marL="540940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756" kern="800">
          <a:solidFill>
            <a:schemeClr val="tx1"/>
          </a:solidFill>
          <a:latin typeface="+mn-lt"/>
          <a:ea typeface="+mn-ea"/>
          <a:cs typeface="+mn-cs"/>
        </a:defRPr>
      </a:lvl5pPr>
      <a:lvl6pPr marL="1583823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871791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159759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447726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68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36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0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871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839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807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775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74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z.wikipedia.org/wiki/1993-yi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057" y="1534"/>
            <a:ext cx="5751631" cy="101958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952302" y="1275695"/>
            <a:ext cx="2491253" cy="1347784"/>
          </a:xfrm>
          <a:prstGeom prst="rect">
            <a:avLst/>
          </a:prstGeom>
        </p:spPr>
        <p:txBody>
          <a:bodyPr vert="horz" wrap="square" lIns="0" tIns="13949" rIns="0" bIns="0" rtlCol="0">
            <a:spAutoFit/>
          </a:bodyPr>
          <a:lstStyle/>
          <a:p>
            <a:pPr marL="18387">
              <a:lnSpc>
                <a:spcPts val="1952"/>
              </a:lnSpc>
              <a:spcBef>
                <a:spcPts val="110"/>
              </a:spcBef>
            </a:pPr>
            <a:r>
              <a:rPr sz="28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28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</a:p>
          <a:p>
            <a:pPr marL="12681">
              <a:lnSpc>
                <a:spcPts val="2791"/>
              </a:lnSpc>
            </a:pPr>
            <a:r>
              <a:rPr lang="en-US" altLang="ru-RU" sz="2400" b="1" dirty="0">
                <a:solidFill>
                  <a:srgbClr val="000000"/>
                </a:solidFill>
              </a:rPr>
              <a:t>Ahmad </a:t>
            </a:r>
            <a:r>
              <a:rPr lang="en-US" altLang="ru-RU" sz="2400" b="1" dirty="0" err="1">
                <a:solidFill>
                  <a:srgbClr val="000000"/>
                </a:solidFill>
              </a:rPr>
              <a:t>Yassaviy</a:t>
            </a:r>
            <a:endParaRPr lang="en-US" altLang="ru-RU" sz="2400" b="1" dirty="0">
              <a:solidFill>
                <a:srgbClr val="000000"/>
              </a:solidFill>
            </a:endParaRPr>
          </a:p>
          <a:p>
            <a:pPr marL="12681">
              <a:lnSpc>
                <a:spcPts val="2791"/>
              </a:lnSpc>
            </a:pPr>
            <a:r>
              <a:rPr lang="en-US" sz="2400" b="1" dirty="0">
                <a:solidFill>
                  <a:srgbClr val="000000"/>
                </a:solidFill>
                <a:latin typeface="Arial"/>
                <a:cs typeface="Arial"/>
              </a:rPr>
              <a:t>“</a:t>
            </a:r>
            <a:r>
              <a:rPr lang="en-US" sz="2400" b="1" dirty="0" err="1">
                <a:solidFill>
                  <a:srgbClr val="000000"/>
                </a:solidFill>
                <a:latin typeface="Arial"/>
                <a:cs typeface="Arial"/>
              </a:rPr>
              <a:t>Devoni</a:t>
            </a:r>
            <a:r>
              <a:rPr lang="en-US" sz="2400" b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Arial"/>
                <a:cs typeface="Arial"/>
              </a:rPr>
              <a:t>hikmat</a:t>
            </a:r>
            <a:r>
              <a:rPr lang="en-US" sz="2400" b="1" dirty="0">
                <a:solidFill>
                  <a:srgbClr val="000000"/>
                </a:solidFill>
                <a:latin typeface="Arial"/>
                <a:cs typeface="Arial"/>
              </a:rPr>
              <a:t>” </a:t>
            </a:r>
            <a:r>
              <a:rPr lang="en-US" sz="2400" b="1" dirty="0" err="1">
                <a:solidFill>
                  <a:srgbClr val="000000"/>
                </a:solidFill>
                <a:latin typeface="Arial"/>
                <a:cs typeface="Arial"/>
              </a:rPr>
              <a:t>asari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38203" y="1249367"/>
            <a:ext cx="343665" cy="67972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438203" y="2096800"/>
            <a:ext cx="343665" cy="67972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696151" y="227770"/>
            <a:ext cx="602999" cy="60299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696151" y="227770"/>
            <a:ext cx="602999" cy="60299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864206" y="248656"/>
            <a:ext cx="434944" cy="361807"/>
          </a:xfrm>
          <a:prstGeom prst="rect">
            <a:avLst/>
          </a:prstGeom>
        </p:spPr>
        <p:txBody>
          <a:bodyPr vert="horz" wrap="square" lIns="0" tIns="15852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247" b="1" spc="10" dirty="0">
                <a:solidFill>
                  <a:srgbClr val="FEFEFE"/>
                </a:solidFill>
                <a:latin typeface="Arial"/>
                <a:cs typeface="Arial"/>
              </a:rPr>
              <a:t>10</a:t>
            </a:r>
            <a:endParaRPr sz="2247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864205" y="541152"/>
            <a:ext cx="268845" cy="211606"/>
          </a:xfrm>
          <a:prstGeom prst="rect">
            <a:avLst/>
          </a:prstGeom>
        </p:spPr>
        <p:txBody>
          <a:bodyPr vert="horz" wrap="square" lIns="0" tIns="12047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sz="1298" spc="-5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1298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=""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967817" y="215732"/>
            <a:ext cx="2740000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1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400" b="1" i="0" u="none" strike="noStrike" kern="0" cap="none" spc="1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    </a:t>
            </a:r>
            <a:r>
              <a:rPr kumimoji="0" lang="en-US" sz="3400" b="1" i="0" u="none" strike="noStrike" kern="0" cap="none" spc="1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Adabiyot</a:t>
            </a:r>
            <a:endParaRPr kumimoji="0" lang="en-US" sz="3400" b="1" i="0" u="none" strike="noStrike" kern="0" cap="none" spc="1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=""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332676" y="290278"/>
            <a:ext cx="442595" cy="424180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=""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516794" y="525306"/>
            <a:ext cx="155575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=""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583081" y="663983"/>
            <a:ext cx="42545" cy="13335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=""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444632" y="670464"/>
            <a:ext cx="123189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=""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539417" y="381938"/>
            <a:ext cx="29845" cy="13335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=""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403833" y="492580"/>
            <a:ext cx="120650" cy="83820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3581" y="2880184"/>
            <a:ext cx="3372142" cy="28789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Users\lenovo\Desktop\Без названи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850" y="1275695"/>
            <a:ext cx="1575854" cy="189238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342299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5209" y="0"/>
            <a:ext cx="55442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7593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4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34592" y="1113352"/>
            <a:ext cx="26282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1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692946" y="1433370"/>
            <a:ext cx="26282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1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989917" y="1802590"/>
            <a:ext cx="26282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sz="18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996179" y="2148888"/>
            <a:ext cx="26282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sz="18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15208" y="683940"/>
            <a:ext cx="55442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5209" y="1602041"/>
            <a:ext cx="540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2021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2021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Asar</a:t>
            </a:r>
            <a:r>
              <a:rPr lang="en-US" sz="2800" b="1" dirty="0">
                <a:solidFill>
                  <a:srgbClr val="2021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2021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qoʻlyozmalaridan</a:t>
            </a:r>
            <a:r>
              <a:rPr lang="en-US" sz="2800" b="1" dirty="0">
                <a:solidFill>
                  <a:srgbClr val="2021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eng </a:t>
            </a:r>
            <a:r>
              <a:rPr lang="en-US" sz="2800" b="1" dirty="0" err="1">
                <a:solidFill>
                  <a:srgbClr val="2021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qadimgisi</a:t>
            </a:r>
            <a:r>
              <a:rPr lang="en-US" sz="2800" b="1" dirty="0">
                <a:solidFill>
                  <a:srgbClr val="2021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XVII  </a:t>
            </a:r>
            <a:r>
              <a:rPr lang="en-US" sz="2800" b="1" dirty="0" err="1">
                <a:solidFill>
                  <a:srgbClr val="2021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asrga</a:t>
            </a:r>
            <a:r>
              <a:rPr lang="en-US" sz="2800" b="1" dirty="0">
                <a:solidFill>
                  <a:srgbClr val="2021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021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tegishli</a:t>
            </a:r>
            <a:r>
              <a:rPr lang="en-US" sz="2800" b="1" dirty="0" smtClean="0">
                <a:solidFill>
                  <a:srgbClr val="2021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31296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9879" y="1"/>
            <a:ext cx="55121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7593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4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noProof="0" dirty="0" err="1">
                <a:latin typeface="Arial" pitchFamily="34" charset="0"/>
                <a:cs typeface="Arial" pitchFamily="34" charset="0"/>
              </a:rPr>
              <a:t>Mustaqil</a:t>
            </a:r>
            <a:r>
              <a:rPr lang="en-US" sz="2400" b="1" kern="0" noProof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kern="0" noProof="0" dirty="0" err="1">
                <a:latin typeface="Arial" pitchFamily="34" charset="0"/>
                <a:cs typeface="Arial" pitchFamily="34" charset="0"/>
              </a:rPr>
              <a:t>bajarish</a:t>
            </a:r>
            <a:r>
              <a:rPr lang="en-US" sz="2400" b="1" kern="0" noProof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kern="0" noProof="0" dirty="0" err="1">
                <a:latin typeface="Arial" pitchFamily="34" charset="0"/>
                <a:cs typeface="Arial" pitchFamily="34" charset="0"/>
              </a:rPr>
              <a:t>uchun</a:t>
            </a:r>
            <a:r>
              <a:rPr lang="en-US" sz="2400" b="1" kern="0" noProof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kern="0" noProof="0" dirty="0" err="1">
                <a:latin typeface="Arial" pitchFamily="34" charset="0"/>
                <a:cs typeface="Arial" pitchFamily="34" charset="0"/>
              </a:rPr>
              <a:t>topshiriq</a:t>
            </a:r>
            <a:r>
              <a:rPr lang="en-US" sz="2400" b="1" kern="0" noProof="0" dirty="0">
                <a:latin typeface="Arial" pitchFamily="34" charset="0"/>
                <a:cs typeface="Arial" pitchFamily="34" charset="0"/>
              </a:rPr>
              <a:t>: 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9879" y="791952"/>
            <a:ext cx="5512153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/>
            <a:endParaRPr lang="en-US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/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Ahmad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Yassaviy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hikmatlaridan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she’riy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san’atlarni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marL="171450" indent="-171450" algn="ctr"/>
            <a:endParaRPr lang="en-U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86917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417" y="19246"/>
            <a:ext cx="5544616" cy="509089"/>
          </a:xfrm>
          <a:prstGeom prst="rect">
            <a:avLst/>
          </a:prstGeom>
        </p:spPr>
        <p:txBody>
          <a:bodyPr vert="horz" wrap="square" lIns="0" tIns="16486" rIns="0" bIns="0" rtlCol="0" anchor="ctr">
            <a:spAutoFit/>
          </a:bodyPr>
          <a:lstStyle/>
          <a:p>
            <a:pPr marL="12681">
              <a:lnSpc>
                <a:spcPct val="100000"/>
              </a:lnSpc>
              <a:spcBef>
                <a:spcPts val="130"/>
              </a:spcBef>
            </a:pPr>
            <a:r>
              <a:rPr lang="en-US" sz="3200" dirty="0" err="1" smtClean="0"/>
              <a:t>Xalq</a:t>
            </a:r>
            <a:r>
              <a:rPr lang="en-US" sz="3200" dirty="0" smtClean="0"/>
              <a:t> </a:t>
            </a:r>
            <a:r>
              <a:rPr lang="en-US" sz="3200" dirty="0" err="1" smtClean="0"/>
              <a:t>e’tibori</a:t>
            </a:r>
            <a:endParaRPr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827497" y="1533614"/>
            <a:ext cx="48347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575936">
              <a:spcAft>
                <a:spcPts val="94"/>
              </a:spcAft>
              <a:defRPr/>
            </a:pP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27497" y="779948"/>
            <a:ext cx="462941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387"/>
            <a:endParaRPr lang="en-US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418" y="613140"/>
            <a:ext cx="33123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.</a:t>
            </a:r>
            <a:r>
              <a:rPr lang="en-US" sz="16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 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  <a:hlinkClick r:id="rId3" tooltip="1993-yil"/>
              </a:rPr>
              <a:t>1993-yil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 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Oʻzbekistonda Yasaviyga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bagʻishlab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ilmiy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anjumanlar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oʻtkazilib,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maʼruzalar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matni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alohida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majmua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shaklida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chop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etildi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Matbuotda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Yasaviyning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shaxsiyati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tariqati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sheʼriyatidan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bahs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yuritilgan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maqolalar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bosilib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chiqdi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lang="en-US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Hozirda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</a:t>
            </a:r>
            <a:r>
              <a:rPr lang="en-US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Oʻzbekistondagi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bir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qancha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koʻcha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va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mahalla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Yasaviy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nomi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bilan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ataladi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 </a:t>
            </a:r>
            <a:endParaRPr lang="ru-RU" sz="1200" b="1" dirty="0">
              <a:solidFill>
                <a:schemeClr val="bg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pic>
        <p:nvPicPr>
          <p:cNvPr id="1026" name="Picture 2" descr="C:\Users\lenovo\Desktop\Без названия (2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19786" y="779948"/>
            <a:ext cx="2242444" cy="22082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20701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7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417" y="19246"/>
            <a:ext cx="5544616" cy="509089"/>
          </a:xfrm>
          <a:prstGeom prst="rect">
            <a:avLst/>
          </a:prstGeom>
        </p:spPr>
        <p:txBody>
          <a:bodyPr vert="horz" wrap="square" lIns="0" tIns="16486" rIns="0" bIns="0" rtlCol="0" anchor="ctr">
            <a:spAutoFit/>
          </a:bodyPr>
          <a:lstStyle/>
          <a:p>
            <a:pPr marL="12681">
              <a:lnSpc>
                <a:spcPct val="100000"/>
              </a:lnSpc>
              <a:spcBef>
                <a:spcPts val="130"/>
              </a:spcBef>
            </a:pPr>
            <a:r>
              <a:rPr lang="en-US" sz="3200" dirty="0" err="1"/>
              <a:t>Hikmatlarda</a:t>
            </a:r>
            <a:r>
              <a:rPr lang="en-US" sz="3200" dirty="0"/>
              <a:t>  </a:t>
            </a:r>
            <a:r>
              <a:rPr lang="en-US" sz="3200" dirty="0" err="1"/>
              <a:t>ishq</a:t>
            </a:r>
            <a:endParaRPr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827497" y="1533614"/>
            <a:ext cx="48347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575936">
              <a:spcAft>
                <a:spcPts val="94"/>
              </a:spcAft>
              <a:defRPr/>
            </a:pP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27497" y="779948"/>
            <a:ext cx="462941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387"/>
            <a:endParaRPr lang="en-US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251433" y="864322"/>
            <a:ext cx="5517196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>
                <a:ln>
                  <a:noFill/>
                </a:ln>
                <a:solidFill>
                  <a:srgbClr val="2021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Rohat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2021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n-US" sz="2000" b="1" i="0" u="none" strike="noStrike" cap="none" normalizeH="0" baseline="0" dirty="0" err="1">
                <a:ln>
                  <a:noFill/>
                </a:ln>
                <a:solidFill>
                  <a:srgbClr val="2021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tashlab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2021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000" b="1" i="0" u="none" strike="noStrike" cap="none" normalizeH="0" baseline="0" dirty="0" err="1">
                <a:ln>
                  <a:noFill/>
                </a:ln>
                <a:solidFill>
                  <a:srgbClr val="2021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jon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2021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>
                <a:ln>
                  <a:noFill/>
                </a:ln>
                <a:solidFill>
                  <a:srgbClr val="2021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mehnatin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2021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n-US" sz="2000" b="1" i="0" u="none" strike="noStrike" cap="none" normalizeH="0" baseline="0" dirty="0" err="1">
                <a:ln>
                  <a:noFill/>
                </a:ln>
                <a:solidFill>
                  <a:srgbClr val="2021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xushlaganlar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2021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>
                <a:solidFill>
                  <a:srgbClr val="202122"/>
                </a:solidFill>
                <a:latin typeface="Arial" pitchFamily="34" charset="0"/>
                <a:cs typeface="Arial" pitchFamily="34" charset="0"/>
              </a:rPr>
              <a:t>Saharlarda</a:t>
            </a:r>
            <a:r>
              <a:rPr lang="en-US" sz="2000" b="1" dirty="0">
                <a:solidFill>
                  <a:srgbClr val="20212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202122"/>
                </a:solidFill>
                <a:latin typeface="Arial" pitchFamily="34" charset="0"/>
                <a:cs typeface="Arial" pitchFamily="34" charset="0"/>
              </a:rPr>
              <a:t>jonin</a:t>
            </a:r>
            <a:r>
              <a:rPr lang="en-US" sz="2000" b="1" dirty="0">
                <a:solidFill>
                  <a:srgbClr val="20212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202122"/>
                </a:solidFill>
                <a:latin typeface="Arial" pitchFamily="34" charset="0"/>
                <a:cs typeface="Arial" pitchFamily="34" charset="0"/>
              </a:rPr>
              <a:t>qiynab</a:t>
            </a:r>
            <a:r>
              <a:rPr lang="en-US" sz="2000" b="1" dirty="0">
                <a:solidFill>
                  <a:srgbClr val="20212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000" b="1" dirty="0" err="1">
                <a:solidFill>
                  <a:srgbClr val="202122"/>
                </a:solidFill>
                <a:latin typeface="Arial" pitchFamily="34" charset="0"/>
                <a:cs typeface="Arial" pitchFamily="34" charset="0"/>
              </a:rPr>
              <a:t>oshlaganlar</a:t>
            </a:r>
            <a:r>
              <a:rPr lang="en-US" sz="2000" b="1" dirty="0">
                <a:solidFill>
                  <a:srgbClr val="202122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202122"/>
                </a:solidFill>
                <a:effectLst/>
                <a:latin typeface="Arial" pitchFamily="34" charset="0"/>
                <a:cs typeface="Arial" pitchFamily="34" charset="0"/>
              </a:rPr>
              <a:t>Ho-</a:t>
            </a:r>
            <a:r>
              <a:rPr kumimoji="0" lang="en-US" sz="2000" b="1" i="0" u="none" strike="noStrike" cap="none" normalizeH="0" baseline="0" dirty="0" err="1">
                <a:ln>
                  <a:noFill/>
                </a:ln>
                <a:solidFill>
                  <a:srgbClr val="202122"/>
                </a:solidFill>
                <a:effectLst/>
                <a:latin typeface="Arial" pitchFamily="34" charset="0"/>
                <a:cs typeface="Arial" pitchFamily="34" charset="0"/>
              </a:rPr>
              <a:t>yu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202122"/>
                </a:solidFill>
                <a:effectLst/>
                <a:latin typeface="Arial" pitchFamily="34" charset="0"/>
                <a:cs typeface="Arial" pitchFamily="34" charset="0"/>
              </a:rPr>
              <a:t>   </a:t>
            </a:r>
            <a:r>
              <a:rPr kumimoji="0" lang="en-US" sz="2000" b="1" i="0" u="none" strike="noStrike" cap="none" normalizeH="0" baseline="0" dirty="0" err="1">
                <a:ln>
                  <a:noFill/>
                </a:ln>
                <a:solidFill>
                  <a:srgbClr val="202122"/>
                </a:solidFill>
                <a:effectLst/>
                <a:latin typeface="Arial" pitchFamily="34" charset="0"/>
                <a:cs typeface="Arial" pitchFamily="34" charset="0"/>
              </a:rPr>
              <a:t>havas</a:t>
            </a:r>
            <a:r>
              <a:rPr lang="en-US" sz="2000" b="1" dirty="0">
                <a:solidFill>
                  <a:srgbClr val="20212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dirty="0" err="1">
                <a:solidFill>
                  <a:srgbClr val="202122"/>
                </a:solidFill>
                <a:latin typeface="Arial" pitchFamily="34" charset="0"/>
                <a:cs typeface="Arial" pitchFamily="34" charset="0"/>
              </a:rPr>
              <a:t>moumonni</a:t>
            </a:r>
            <a:r>
              <a:rPr lang="en-US" sz="2000" b="1" dirty="0">
                <a:solidFill>
                  <a:srgbClr val="20212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202122"/>
                </a:solidFill>
                <a:latin typeface="Arial" pitchFamily="34" charset="0"/>
                <a:cs typeface="Arial" pitchFamily="34" charset="0"/>
              </a:rPr>
              <a:t>tashlaganlar</a:t>
            </a:r>
            <a:endParaRPr lang="en-US" sz="2000" b="1" dirty="0">
              <a:solidFill>
                <a:srgbClr val="20212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202122"/>
                </a:solidFill>
                <a:effectLst/>
                <a:latin typeface="Arial" pitchFamily="34" charset="0"/>
                <a:cs typeface="Arial" pitchFamily="34" charset="0"/>
              </a:rPr>
              <a:t>Chin </a:t>
            </a:r>
            <a:r>
              <a:rPr kumimoji="0" lang="en-US" sz="2000" b="1" i="0" u="none" strike="noStrike" cap="none" normalizeH="0" baseline="0" dirty="0" err="1">
                <a:ln>
                  <a:noFill/>
                </a:ln>
                <a:solidFill>
                  <a:srgbClr val="202122"/>
                </a:solidFill>
                <a:effectLst/>
                <a:latin typeface="Arial" pitchFamily="34" charset="0"/>
                <a:cs typeface="Arial" pitchFamily="34" charset="0"/>
              </a:rPr>
              <a:t>oshiqdir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202122"/>
                </a:solidFill>
                <a:effectLst/>
                <a:latin typeface="Arial" pitchFamily="34" charset="0"/>
                <a:cs typeface="Arial" pitchFamily="34" charset="0"/>
              </a:rPr>
              <a:t>,  </a:t>
            </a:r>
            <a:r>
              <a:rPr kumimoji="0" lang="en-US" sz="2000" b="1" i="0" u="none" strike="noStrike" cap="none" normalizeH="0" baseline="0" dirty="0" err="1">
                <a:ln>
                  <a:noFill/>
                </a:ln>
                <a:solidFill>
                  <a:srgbClr val="202122"/>
                </a:solidFill>
                <a:effectLst/>
                <a:latin typeface="Arial" pitchFamily="34" charset="0"/>
                <a:cs typeface="Arial" pitchFamily="34" charset="0"/>
              </a:rPr>
              <a:t>hargiz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202122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>
                <a:ln>
                  <a:noFill/>
                </a:ln>
                <a:solidFill>
                  <a:srgbClr val="202122"/>
                </a:solidFill>
                <a:effectLst/>
                <a:latin typeface="Arial" pitchFamily="34" charset="0"/>
                <a:cs typeface="Arial" pitchFamily="34" charset="0"/>
              </a:rPr>
              <a:t>oni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202122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>
                <a:ln>
                  <a:noFill/>
                </a:ln>
                <a:solidFill>
                  <a:srgbClr val="202122"/>
                </a:solidFill>
                <a:effectLst/>
                <a:latin typeface="Arial" pitchFamily="34" charset="0"/>
                <a:cs typeface="Arial" pitchFamily="34" charset="0"/>
              </a:rPr>
              <a:t>yolg‘oni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202122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>
                <a:ln>
                  <a:noFill/>
                </a:ln>
                <a:solidFill>
                  <a:srgbClr val="202122"/>
                </a:solidFill>
                <a:effectLst/>
                <a:latin typeface="Arial" pitchFamily="34" charset="0"/>
                <a:cs typeface="Arial" pitchFamily="34" charset="0"/>
              </a:rPr>
              <a:t>yo‘q</a:t>
            </a:r>
            <a:endParaRPr kumimoji="0" lang="ru-RU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0701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7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417" y="50024"/>
            <a:ext cx="5544616" cy="447534"/>
          </a:xfrm>
          <a:prstGeom prst="rect">
            <a:avLst/>
          </a:prstGeom>
        </p:spPr>
        <p:txBody>
          <a:bodyPr vert="horz" wrap="square" lIns="0" tIns="16486" rIns="0" bIns="0" rtlCol="0" anchor="ctr">
            <a:spAutoFit/>
          </a:bodyPr>
          <a:lstStyle/>
          <a:p>
            <a:pPr marL="12681">
              <a:lnSpc>
                <a:spcPct val="100000"/>
              </a:lnSpc>
              <a:spcBef>
                <a:spcPts val="130"/>
              </a:spcBef>
            </a:pPr>
            <a:r>
              <a:rPr lang="en-US" sz="2800" dirty="0" err="1"/>
              <a:t>Tasavvufda</a:t>
            </a:r>
            <a:r>
              <a:rPr lang="en-US" sz="2800" dirty="0"/>
              <a:t>   </a:t>
            </a:r>
            <a:r>
              <a:rPr lang="en-US" sz="2800" dirty="0" err="1"/>
              <a:t>haqiqat</a:t>
            </a:r>
            <a:r>
              <a:rPr lang="en-US" sz="2800" dirty="0"/>
              <a:t> </a:t>
            </a:r>
            <a:r>
              <a:rPr lang="en-US" sz="2800" dirty="0" err="1"/>
              <a:t>martabasi</a:t>
            </a:r>
            <a:endParaRPr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779948"/>
            <a:ext cx="3275769" cy="2272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575936">
              <a:spcAft>
                <a:spcPts val="94"/>
              </a:spcAft>
              <a:defRPr/>
            </a:pP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“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Shariatsiz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tariqatga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kirib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bo‘lmas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lvl="0" defTabSz="575936">
              <a:spcAft>
                <a:spcPts val="94"/>
              </a:spcAft>
              <a:defRPr/>
            </a:pP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“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Tariqatga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shariatsiz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kirganlarni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Shayton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imonini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olur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ermish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 </a:t>
            </a:r>
          </a:p>
          <a:p>
            <a:pPr lvl="0" defTabSz="575936">
              <a:spcAft>
                <a:spcPts val="94"/>
              </a:spcAft>
              <a:defRPr/>
            </a:pP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Yassaviy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27497" y="1533614"/>
            <a:ext cx="48347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575936">
              <a:spcAft>
                <a:spcPts val="94"/>
              </a:spcAft>
              <a:defRPr/>
            </a:pP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27497" y="779948"/>
            <a:ext cx="462941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387"/>
            <a:endParaRPr lang="en-US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41" name="Picture 1" descr="C:\Users\lenovo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5769" y="779948"/>
            <a:ext cx="2376264" cy="22442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20701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70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413" y="47100"/>
            <a:ext cx="5580620" cy="447534"/>
          </a:xfrm>
          <a:prstGeom prst="rect">
            <a:avLst/>
          </a:prstGeom>
        </p:spPr>
        <p:txBody>
          <a:bodyPr vert="horz" wrap="square" lIns="0" tIns="16486" rIns="0" bIns="0" rtlCol="0" anchor="ctr">
            <a:spAutoFit/>
          </a:bodyPr>
          <a:lstStyle/>
          <a:p>
            <a:pPr marL="12681">
              <a:lnSpc>
                <a:spcPct val="100000"/>
              </a:lnSpc>
              <a:spcBef>
                <a:spcPts val="130"/>
              </a:spcBef>
            </a:pPr>
            <a:r>
              <a:rPr lang="en-US" sz="2800" dirty="0" err="1"/>
              <a:t>Haqiqat</a:t>
            </a:r>
            <a:endParaRPr sz="2800" dirty="0"/>
          </a:p>
        </p:txBody>
      </p:sp>
      <p:sp>
        <p:nvSpPr>
          <p:cNvPr id="24" name="Freeform 105">
            <a:extLst>
              <a:ext uri="{FF2B5EF4-FFF2-40B4-BE49-F238E27FC236}">
                <a16:creationId xmlns="" xmlns:a16="http://schemas.microsoft.com/office/drawing/2014/main" id="{958BDEDB-0A0D-4F5A-A9B9-99ACA3199C62}"/>
              </a:ext>
            </a:extLst>
          </p:cNvPr>
          <p:cNvSpPr>
            <a:spLocks noEditPoints="1"/>
          </p:cNvSpPr>
          <p:nvPr/>
        </p:nvSpPr>
        <p:spPr bwMode="auto">
          <a:xfrm>
            <a:off x="553765" y="1062365"/>
            <a:ext cx="239784" cy="342611"/>
          </a:xfrm>
          <a:custGeom>
            <a:avLst/>
            <a:gdLst>
              <a:gd name="T0" fmla="*/ 473 w 478"/>
              <a:gd name="T1" fmla="*/ 39 h 633"/>
              <a:gd name="T2" fmla="*/ 239 w 478"/>
              <a:gd name="T3" fmla="*/ 0 h 633"/>
              <a:gd name="T4" fmla="*/ 239 w 478"/>
              <a:gd name="T5" fmla="*/ 0 h 633"/>
              <a:gd name="T6" fmla="*/ 239 w 478"/>
              <a:gd name="T7" fmla="*/ 0 h 633"/>
              <a:gd name="T8" fmla="*/ 239 w 478"/>
              <a:gd name="T9" fmla="*/ 0 h 633"/>
              <a:gd name="T10" fmla="*/ 193 w 478"/>
              <a:gd name="T11" fmla="*/ 2 h 633"/>
              <a:gd name="T12" fmla="*/ 192 w 478"/>
              <a:gd name="T13" fmla="*/ 2 h 633"/>
              <a:gd name="T14" fmla="*/ 192 w 478"/>
              <a:gd name="T15" fmla="*/ 2 h 633"/>
              <a:gd name="T16" fmla="*/ 191 w 478"/>
              <a:gd name="T17" fmla="*/ 2 h 633"/>
              <a:gd name="T18" fmla="*/ 145 w 478"/>
              <a:gd name="T19" fmla="*/ 7 h 633"/>
              <a:gd name="T20" fmla="*/ 144 w 478"/>
              <a:gd name="T21" fmla="*/ 7 h 633"/>
              <a:gd name="T22" fmla="*/ 98 w 478"/>
              <a:gd name="T23" fmla="*/ 15 h 633"/>
              <a:gd name="T24" fmla="*/ 98 w 478"/>
              <a:gd name="T25" fmla="*/ 15 h 633"/>
              <a:gd name="T26" fmla="*/ 52 w 478"/>
              <a:gd name="T27" fmla="*/ 26 h 633"/>
              <a:gd name="T28" fmla="*/ 51 w 478"/>
              <a:gd name="T29" fmla="*/ 26 h 633"/>
              <a:gd name="T30" fmla="*/ 4 w 478"/>
              <a:gd name="T31" fmla="*/ 39 h 633"/>
              <a:gd name="T32" fmla="*/ 0 w 478"/>
              <a:gd name="T33" fmla="*/ 46 h 633"/>
              <a:gd name="T34" fmla="*/ 0 w 478"/>
              <a:gd name="T35" fmla="*/ 435 h 633"/>
              <a:gd name="T36" fmla="*/ 102 w 478"/>
              <a:gd name="T37" fmla="*/ 553 h 633"/>
              <a:gd name="T38" fmla="*/ 142 w 478"/>
              <a:gd name="T39" fmla="*/ 582 h 633"/>
              <a:gd name="T40" fmla="*/ 142 w 478"/>
              <a:gd name="T41" fmla="*/ 582 h 633"/>
              <a:gd name="T42" fmla="*/ 238 w 478"/>
              <a:gd name="T43" fmla="*/ 633 h 633"/>
              <a:gd name="T44" fmla="*/ 238 w 478"/>
              <a:gd name="T45" fmla="*/ 633 h 633"/>
              <a:gd name="T46" fmla="*/ 239 w 478"/>
              <a:gd name="T47" fmla="*/ 633 h 633"/>
              <a:gd name="T48" fmla="*/ 239 w 478"/>
              <a:gd name="T49" fmla="*/ 633 h 633"/>
              <a:gd name="T50" fmla="*/ 239 w 478"/>
              <a:gd name="T51" fmla="*/ 633 h 633"/>
              <a:gd name="T52" fmla="*/ 239 w 478"/>
              <a:gd name="T53" fmla="*/ 633 h 633"/>
              <a:gd name="T54" fmla="*/ 241 w 478"/>
              <a:gd name="T55" fmla="*/ 633 h 633"/>
              <a:gd name="T56" fmla="*/ 373 w 478"/>
              <a:gd name="T57" fmla="*/ 560 h 633"/>
              <a:gd name="T58" fmla="*/ 478 w 478"/>
              <a:gd name="T59" fmla="*/ 435 h 633"/>
              <a:gd name="T60" fmla="*/ 478 w 478"/>
              <a:gd name="T61" fmla="*/ 46 h 633"/>
              <a:gd name="T62" fmla="*/ 473 w 478"/>
              <a:gd name="T63" fmla="*/ 39 h 633"/>
              <a:gd name="T64" fmla="*/ 199 w 478"/>
              <a:gd name="T65" fmla="*/ 15 h 633"/>
              <a:gd name="T66" fmla="*/ 232 w 478"/>
              <a:gd name="T67" fmla="*/ 14 h 633"/>
              <a:gd name="T68" fmla="*/ 232 w 478"/>
              <a:gd name="T69" fmla="*/ 617 h 633"/>
              <a:gd name="T70" fmla="*/ 200 w 478"/>
              <a:gd name="T71" fmla="*/ 601 h 633"/>
              <a:gd name="T72" fmla="*/ 199 w 478"/>
              <a:gd name="T73" fmla="*/ 15 h 633"/>
              <a:gd name="T74" fmla="*/ 186 w 478"/>
              <a:gd name="T75" fmla="*/ 593 h 633"/>
              <a:gd name="T76" fmla="*/ 153 w 478"/>
              <a:gd name="T77" fmla="*/ 572 h 633"/>
              <a:gd name="T78" fmla="*/ 153 w 478"/>
              <a:gd name="T79" fmla="*/ 20 h 633"/>
              <a:gd name="T80" fmla="*/ 185 w 478"/>
              <a:gd name="T81" fmla="*/ 17 h 633"/>
              <a:gd name="T82" fmla="*/ 186 w 478"/>
              <a:gd name="T83" fmla="*/ 593 h 633"/>
              <a:gd name="T84" fmla="*/ 60 w 478"/>
              <a:gd name="T85" fmla="*/ 38 h 633"/>
              <a:gd name="T86" fmla="*/ 92 w 478"/>
              <a:gd name="T87" fmla="*/ 31 h 633"/>
              <a:gd name="T88" fmla="*/ 93 w 478"/>
              <a:gd name="T89" fmla="*/ 528 h 633"/>
              <a:gd name="T90" fmla="*/ 60 w 478"/>
              <a:gd name="T91" fmla="*/ 500 h 633"/>
              <a:gd name="T92" fmla="*/ 60 w 478"/>
              <a:gd name="T93" fmla="*/ 38 h 633"/>
              <a:gd name="T94" fmla="*/ 14 w 478"/>
              <a:gd name="T95" fmla="*/ 435 h 633"/>
              <a:gd name="T96" fmla="*/ 14 w 478"/>
              <a:gd name="T97" fmla="*/ 51 h 633"/>
              <a:gd name="T98" fmla="*/ 46 w 478"/>
              <a:gd name="T99" fmla="*/ 42 h 633"/>
              <a:gd name="T100" fmla="*/ 46 w 478"/>
              <a:gd name="T101" fmla="*/ 487 h 633"/>
              <a:gd name="T102" fmla="*/ 14 w 478"/>
              <a:gd name="T103" fmla="*/ 435 h 633"/>
              <a:gd name="T104" fmla="*/ 107 w 478"/>
              <a:gd name="T105" fmla="*/ 539 h 633"/>
              <a:gd name="T106" fmla="*/ 106 w 478"/>
              <a:gd name="T107" fmla="*/ 28 h 633"/>
              <a:gd name="T108" fmla="*/ 139 w 478"/>
              <a:gd name="T109" fmla="*/ 22 h 633"/>
              <a:gd name="T110" fmla="*/ 139 w 478"/>
              <a:gd name="T111" fmla="*/ 563 h 633"/>
              <a:gd name="T112" fmla="*/ 111 w 478"/>
              <a:gd name="T113" fmla="*/ 542 h 633"/>
              <a:gd name="T114" fmla="*/ 107 w 478"/>
              <a:gd name="T115" fmla="*/ 539 h 633"/>
              <a:gd name="T116" fmla="*/ 464 w 478"/>
              <a:gd name="T117" fmla="*/ 435 h 633"/>
              <a:gd name="T118" fmla="*/ 246 w 478"/>
              <a:gd name="T119" fmla="*/ 617 h 633"/>
              <a:gd name="T120" fmla="*/ 246 w 478"/>
              <a:gd name="T121" fmla="*/ 14 h 633"/>
              <a:gd name="T122" fmla="*/ 464 w 478"/>
              <a:gd name="T123" fmla="*/ 51 h 633"/>
              <a:gd name="T124" fmla="*/ 464 w 478"/>
              <a:gd name="T125" fmla="*/ 435 h 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478" h="633">
                <a:moveTo>
                  <a:pt x="473" y="39"/>
                </a:moveTo>
                <a:cubicBezTo>
                  <a:pt x="414" y="21"/>
                  <a:pt x="326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24" y="0"/>
                  <a:pt x="208" y="1"/>
                  <a:pt x="193" y="2"/>
                </a:cubicBezTo>
                <a:cubicBezTo>
                  <a:pt x="193" y="2"/>
                  <a:pt x="192" y="2"/>
                  <a:pt x="192" y="2"/>
                </a:cubicBezTo>
                <a:cubicBezTo>
                  <a:pt x="192" y="2"/>
                  <a:pt x="192" y="2"/>
                  <a:pt x="192" y="2"/>
                </a:cubicBezTo>
                <a:cubicBezTo>
                  <a:pt x="192" y="2"/>
                  <a:pt x="192" y="2"/>
                  <a:pt x="191" y="2"/>
                </a:cubicBezTo>
                <a:cubicBezTo>
                  <a:pt x="176" y="3"/>
                  <a:pt x="160" y="5"/>
                  <a:pt x="145" y="7"/>
                </a:cubicBezTo>
                <a:cubicBezTo>
                  <a:pt x="145" y="7"/>
                  <a:pt x="145" y="7"/>
                  <a:pt x="144" y="7"/>
                </a:cubicBezTo>
                <a:cubicBezTo>
                  <a:pt x="129" y="9"/>
                  <a:pt x="114" y="12"/>
                  <a:pt x="98" y="15"/>
                </a:cubicBezTo>
                <a:cubicBezTo>
                  <a:pt x="98" y="15"/>
                  <a:pt x="98" y="15"/>
                  <a:pt x="98" y="15"/>
                </a:cubicBezTo>
                <a:cubicBezTo>
                  <a:pt x="83" y="18"/>
                  <a:pt x="67" y="22"/>
                  <a:pt x="52" y="26"/>
                </a:cubicBezTo>
                <a:cubicBezTo>
                  <a:pt x="51" y="26"/>
                  <a:pt x="51" y="26"/>
                  <a:pt x="51" y="26"/>
                </a:cubicBezTo>
                <a:cubicBezTo>
                  <a:pt x="36" y="30"/>
                  <a:pt x="20" y="34"/>
                  <a:pt x="4" y="39"/>
                </a:cubicBezTo>
                <a:cubicBezTo>
                  <a:pt x="2" y="40"/>
                  <a:pt x="0" y="43"/>
                  <a:pt x="0" y="46"/>
                </a:cubicBezTo>
                <a:cubicBezTo>
                  <a:pt x="0" y="435"/>
                  <a:pt x="0" y="435"/>
                  <a:pt x="0" y="435"/>
                </a:cubicBezTo>
                <a:cubicBezTo>
                  <a:pt x="0" y="450"/>
                  <a:pt x="13" y="486"/>
                  <a:pt x="102" y="553"/>
                </a:cubicBezTo>
                <a:cubicBezTo>
                  <a:pt x="115" y="563"/>
                  <a:pt x="129" y="573"/>
                  <a:pt x="142" y="582"/>
                </a:cubicBezTo>
                <a:cubicBezTo>
                  <a:pt x="142" y="582"/>
                  <a:pt x="142" y="582"/>
                  <a:pt x="142" y="582"/>
                </a:cubicBezTo>
                <a:cubicBezTo>
                  <a:pt x="182" y="609"/>
                  <a:pt x="220" y="629"/>
                  <a:pt x="238" y="633"/>
                </a:cubicBezTo>
                <a:cubicBezTo>
                  <a:pt x="238" y="633"/>
                  <a:pt x="238" y="633"/>
                  <a:pt x="238" y="633"/>
                </a:cubicBezTo>
                <a:cubicBezTo>
                  <a:pt x="238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40" y="633"/>
                  <a:pt x="240" y="633"/>
                  <a:pt x="241" y="633"/>
                </a:cubicBezTo>
                <a:cubicBezTo>
                  <a:pt x="261" y="629"/>
                  <a:pt x="320" y="598"/>
                  <a:pt x="373" y="560"/>
                </a:cubicBezTo>
                <a:cubicBezTo>
                  <a:pt x="421" y="526"/>
                  <a:pt x="478" y="477"/>
                  <a:pt x="478" y="435"/>
                </a:cubicBezTo>
                <a:cubicBezTo>
                  <a:pt x="478" y="46"/>
                  <a:pt x="478" y="46"/>
                  <a:pt x="478" y="46"/>
                </a:cubicBezTo>
                <a:cubicBezTo>
                  <a:pt x="478" y="43"/>
                  <a:pt x="476" y="40"/>
                  <a:pt x="473" y="39"/>
                </a:cubicBezTo>
                <a:close/>
                <a:moveTo>
                  <a:pt x="199" y="15"/>
                </a:moveTo>
                <a:cubicBezTo>
                  <a:pt x="210" y="15"/>
                  <a:pt x="221" y="14"/>
                  <a:pt x="232" y="14"/>
                </a:cubicBezTo>
                <a:cubicBezTo>
                  <a:pt x="232" y="617"/>
                  <a:pt x="232" y="617"/>
                  <a:pt x="232" y="617"/>
                </a:cubicBezTo>
                <a:cubicBezTo>
                  <a:pt x="224" y="614"/>
                  <a:pt x="213" y="608"/>
                  <a:pt x="200" y="601"/>
                </a:cubicBezTo>
                <a:lnTo>
                  <a:pt x="199" y="15"/>
                </a:lnTo>
                <a:close/>
                <a:moveTo>
                  <a:pt x="186" y="593"/>
                </a:moveTo>
                <a:cubicBezTo>
                  <a:pt x="175" y="587"/>
                  <a:pt x="165" y="580"/>
                  <a:pt x="153" y="572"/>
                </a:cubicBezTo>
                <a:cubicBezTo>
                  <a:pt x="153" y="20"/>
                  <a:pt x="153" y="20"/>
                  <a:pt x="153" y="20"/>
                </a:cubicBezTo>
                <a:cubicBezTo>
                  <a:pt x="164" y="19"/>
                  <a:pt x="175" y="17"/>
                  <a:pt x="185" y="17"/>
                </a:cubicBezTo>
                <a:lnTo>
                  <a:pt x="186" y="593"/>
                </a:lnTo>
                <a:close/>
                <a:moveTo>
                  <a:pt x="60" y="38"/>
                </a:moveTo>
                <a:cubicBezTo>
                  <a:pt x="71" y="35"/>
                  <a:pt x="82" y="33"/>
                  <a:pt x="92" y="31"/>
                </a:cubicBezTo>
                <a:cubicBezTo>
                  <a:pt x="93" y="528"/>
                  <a:pt x="93" y="528"/>
                  <a:pt x="93" y="528"/>
                </a:cubicBezTo>
                <a:cubicBezTo>
                  <a:pt x="81" y="518"/>
                  <a:pt x="70" y="509"/>
                  <a:pt x="60" y="500"/>
                </a:cubicBezTo>
                <a:lnTo>
                  <a:pt x="60" y="38"/>
                </a:lnTo>
                <a:close/>
                <a:moveTo>
                  <a:pt x="14" y="435"/>
                </a:moveTo>
                <a:cubicBezTo>
                  <a:pt x="14" y="51"/>
                  <a:pt x="14" y="51"/>
                  <a:pt x="14" y="51"/>
                </a:cubicBezTo>
                <a:cubicBezTo>
                  <a:pt x="24" y="48"/>
                  <a:pt x="35" y="45"/>
                  <a:pt x="46" y="42"/>
                </a:cubicBezTo>
                <a:cubicBezTo>
                  <a:pt x="46" y="487"/>
                  <a:pt x="46" y="487"/>
                  <a:pt x="46" y="487"/>
                </a:cubicBezTo>
                <a:cubicBezTo>
                  <a:pt x="25" y="465"/>
                  <a:pt x="14" y="447"/>
                  <a:pt x="14" y="435"/>
                </a:cubicBezTo>
                <a:close/>
                <a:moveTo>
                  <a:pt x="107" y="539"/>
                </a:moveTo>
                <a:cubicBezTo>
                  <a:pt x="106" y="28"/>
                  <a:pt x="106" y="28"/>
                  <a:pt x="106" y="28"/>
                </a:cubicBezTo>
                <a:cubicBezTo>
                  <a:pt x="117" y="26"/>
                  <a:pt x="128" y="24"/>
                  <a:pt x="139" y="22"/>
                </a:cubicBezTo>
                <a:cubicBezTo>
                  <a:pt x="139" y="563"/>
                  <a:pt x="139" y="563"/>
                  <a:pt x="139" y="563"/>
                </a:cubicBezTo>
                <a:cubicBezTo>
                  <a:pt x="130" y="556"/>
                  <a:pt x="120" y="549"/>
                  <a:pt x="111" y="542"/>
                </a:cubicBezTo>
                <a:cubicBezTo>
                  <a:pt x="109" y="541"/>
                  <a:pt x="108" y="540"/>
                  <a:pt x="107" y="539"/>
                </a:cubicBezTo>
                <a:close/>
                <a:moveTo>
                  <a:pt x="464" y="435"/>
                </a:moveTo>
                <a:cubicBezTo>
                  <a:pt x="464" y="496"/>
                  <a:pt x="297" y="598"/>
                  <a:pt x="246" y="617"/>
                </a:cubicBezTo>
                <a:cubicBezTo>
                  <a:pt x="246" y="14"/>
                  <a:pt x="246" y="14"/>
                  <a:pt x="246" y="14"/>
                </a:cubicBezTo>
                <a:cubicBezTo>
                  <a:pt x="327" y="15"/>
                  <a:pt x="408" y="34"/>
                  <a:pt x="464" y="51"/>
                </a:cubicBezTo>
                <a:lnTo>
                  <a:pt x="464" y="43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43196" tIns="21598" rIns="43196" bIns="21598" numCol="1" anchor="t" anchorCtr="0" compatLnSpc="1">
            <a:prstTxWarp prst="textNoShape">
              <a:avLst/>
            </a:prstTxWarp>
          </a:bodyPr>
          <a:lstStyle/>
          <a:p>
            <a:endParaRPr lang="en-US" sz="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93443" y="1219783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769357" y="600700"/>
            <a:ext cx="1847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426" y="600701"/>
            <a:ext cx="529258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Haqiqatni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anglash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o‘zlikni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anglashdir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erishish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shariat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hukmlarini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qalbida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Yaratguvchiga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muhabbat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</a:p>
          <a:p>
            <a:pPr algn="ctr"/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409908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421" y="107876"/>
            <a:ext cx="5500987" cy="386260"/>
          </a:xfrm>
        </p:spPr>
        <p:txBody>
          <a:bodyPr>
            <a:noAutofit/>
          </a:bodyPr>
          <a:lstStyle/>
          <a:p>
            <a:r>
              <a:rPr lang="en-US" sz="2800" dirty="0" err="1"/>
              <a:t>Hikmatlarda</a:t>
            </a:r>
            <a:r>
              <a:rPr lang="en-US" sz="2800" dirty="0"/>
              <a:t>   </a:t>
            </a:r>
            <a:r>
              <a:rPr lang="en-US" sz="2800" dirty="0" err="1"/>
              <a:t>talmeh</a:t>
            </a:r>
            <a:r>
              <a:rPr lang="en-US" sz="2800" dirty="0"/>
              <a:t>   </a:t>
            </a:r>
            <a:r>
              <a:rPr lang="en-US" sz="2800" dirty="0" err="1"/>
              <a:t>san’ati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3422" y="647936"/>
            <a:ext cx="5500986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Ishq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savdosi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kimga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tushsa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rasvo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qilur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Partav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solib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shaydo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qilur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Majnunsifat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aqlin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Laylo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qilur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Olloh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haqqi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so‘zlarning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yolg‘oni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421" y="107876"/>
            <a:ext cx="5500987" cy="386260"/>
          </a:xfrm>
        </p:spPr>
        <p:txBody>
          <a:bodyPr>
            <a:noAutofit/>
          </a:bodyPr>
          <a:lstStyle/>
          <a:p>
            <a:r>
              <a:rPr lang="en-US" sz="2800" dirty="0" err="1"/>
              <a:t>Hikmatlarda</a:t>
            </a:r>
            <a:r>
              <a:rPr lang="en-US" sz="2800" dirty="0"/>
              <a:t>  </a:t>
            </a:r>
            <a:r>
              <a:rPr lang="en-US" sz="2800" dirty="0" err="1"/>
              <a:t>ta’zod</a:t>
            </a:r>
            <a:r>
              <a:rPr lang="en-US" sz="2800" dirty="0"/>
              <a:t>  </a:t>
            </a:r>
            <a:r>
              <a:rPr lang="en-US" sz="2800" dirty="0" err="1"/>
              <a:t>va</a:t>
            </a:r>
            <a:r>
              <a:rPr lang="en-US" sz="2800" dirty="0"/>
              <a:t> </a:t>
            </a:r>
            <a:r>
              <a:rPr lang="en-US" sz="2800" dirty="0" err="1"/>
              <a:t>talmeh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3422" y="863960"/>
            <a:ext cx="550098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Behisht-do‘zax</a:t>
            </a:r>
            <a:r>
              <a:rPr lang="en-US" sz="1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talashur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talashmoqqa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bayon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Do‘zax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aytur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:”Men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ortuq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menda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fir’avn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Homon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</a:p>
          <a:p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Behisht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aytur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:”Ne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dersan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so‘zni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bilmay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aytursan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fir’avn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menda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Yusuf </a:t>
            </a:r>
            <a:r>
              <a:rPr lang="en-US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Kan’on</a:t>
            </a:r>
            <a:r>
              <a:rPr lang="en-US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</a:p>
          <a:p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105">
            <a:extLst>
              <a:ext uri="{FF2B5EF4-FFF2-40B4-BE49-F238E27FC236}">
                <a16:creationId xmlns="" xmlns:a16="http://schemas.microsoft.com/office/drawing/2014/main" id="{958BDEDB-0A0D-4F5A-A9B9-99ACA3199C62}"/>
              </a:ext>
            </a:extLst>
          </p:cNvPr>
          <p:cNvSpPr>
            <a:spLocks noEditPoints="1"/>
          </p:cNvSpPr>
          <p:nvPr/>
        </p:nvSpPr>
        <p:spPr bwMode="auto">
          <a:xfrm>
            <a:off x="553765" y="1062365"/>
            <a:ext cx="239784" cy="342611"/>
          </a:xfrm>
          <a:custGeom>
            <a:avLst/>
            <a:gdLst>
              <a:gd name="T0" fmla="*/ 473 w 478"/>
              <a:gd name="T1" fmla="*/ 39 h 633"/>
              <a:gd name="T2" fmla="*/ 239 w 478"/>
              <a:gd name="T3" fmla="*/ 0 h 633"/>
              <a:gd name="T4" fmla="*/ 239 w 478"/>
              <a:gd name="T5" fmla="*/ 0 h 633"/>
              <a:gd name="T6" fmla="*/ 239 w 478"/>
              <a:gd name="T7" fmla="*/ 0 h 633"/>
              <a:gd name="T8" fmla="*/ 239 w 478"/>
              <a:gd name="T9" fmla="*/ 0 h 633"/>
              <a:gd name="T10" fmla="*/ 193 w 478"/>
              <a:gd name="T11" fmla="*/ 2 h 633"/>
              <a:gd name="T12" fmla="*/ 192 w 478"/>
              <a:gd name="T13" fmla="*/ 2 h 633"/>
              <a:gd name="T14" fmla="*/ 192 w 478"/>
              <a:gd name="T15" fmla="*/ 2 h 633"/>
              <a:gd name="T16" fmla="*/ 191 w 478"/>
              <a:gd name="T17" fmla="*/ 2 h 633"/>
              <a:gd name="T18" fmla="*/ 145 w 478"/>
              <a:gd name="T19" fmla="*/ 7 h 633"/>
              <a:gd name="T20" fmla="*/ 144 w 478"/>
              <a:gd name="T21" fmla="*/ 7 h 633"/>
              <a:gd name="T22" fmla="*/ 98 w 478"/>
              <a:gd name="T23" fmla="*/ 15 h 633"/>
              <a:gd name="T24" fmla="*/ 98 w 478"/>
              <a:gd name="T25" fmla="*/ 15 h 633"/>
              <a:gd name="T26" fmla="*/ 52 w 478"/>
              <a:gd name="T27" fmla="*/ 26 h 633"/>
              <a:gd name="T28" fmla="*/ 51 w 478"/>
              <a:gd name="T29" fmla="*/ 26 h 633"/>
              <a:gd name="T30" fmla="*/ 4 w 478"/>
              <a:gd name="T31" fmla="*/ 39 h 633"/>
              <a:gd name="T32" fmla="*/ 0 w 478"/>
              <a:gd name="T33" fmla="*/ 46 h 633"/>
              <a:gd name="T34" fmla="*/ 0 w 478"/>
              <a:gd name="T35" fmla="*/ 435 h 633"/>
              <a:gd name="T36" fmla="*/ 102 w 478"/>
              <a:gd name="T37" fmla="*/ 553 h 633"/>
              <a:gd name="T38" fmla="*/ 142 w 478"/>
              <a:gd name="T39" fmla="*/ 582 h 633"/>
              <a:gd name="T40" fmla="*/ 142 w 478"/>
              <a:gd name="T41" fmla="*/ 582 h 633"/>
              <a:gd name="T42" fmla="*/ 238 w 478"/>
              <a:gd name="T43" fmla="*/ 633 h 633"/>
              <a:gd name="T44" fmla="*/ 238 w 478"/>
              <a:gd name="T45" fmla="*/ 633 h 633"/>
              <a:gd name="T46" fmla="*/ 239 w 478"/>
              <a:gd name="T47" fmla="*/ 633 h 633"/>
              <a:gd name="T48" fmla="*/ 239 w 478"/>
              <a:gd name="T49" fmla="*/ 633 h 633"/>
              <a:gd name="T50" fmla="*/ 239 w 478"/>
              <a:gd name="T51" fmla="*/ 633 h 633"/>
              <a:gd name="T52" fmla="*/ 239 w 478"/>
              <a:gd name="T53" fmla="*/ 633 h 633"/>
              <a:gd name="T54" fmla="*/ 241 w 478"/>
              <a:gd name="T55" fmla="*/ 633 h 633"/>
              <a:gd name="T56" fmla="*/ 373 w 478"/>
              <a:gd name="T57" fmla="*/ 560 h 633"/>
              <a:gd name="T58" fmla="*/ 478 w 478"/>
              <a:gd name="T59" fmla="*/ 435 h 633"/>
              <a:gd name="T60" fmla="*/ 478 w 478"/>
              <a:gd name="T61" fmla="*/ 46 h 633"/>
              <a:gd name="T62" fmla="*/ 473 w 478"/>
              <a:gd name="T63" fmla="*/ 39 h 633"/>
              <a:gd name="T64" fmla="*/ 199 w 478"/>
              <a:gd name="T65" fmla="*/ 15 h 633"/>
              <a:gd name="T66" fmla="*/ 232 w 478"/>
              <a:gd name="T67" fmla="*/ 14 h 633"/>
              <a:gd name="T68" fmla="*/ 232 w 478"/>
              <a:gd name="T69" fmla="*/ 617 h 633"/>
              <a:gd name="T70" fmla="*/ 200 w 478"/>
              <a:gd name="T71" fmla="*/ 601 h 633"/>
              <a:gd name="T72" fmla="*/ 199 w 478"/>
              <a:gd name="T73" fmla="*/ 15 h 633"/>
              <a:gd name="T74" fmla="*/ 186 w 478"/>
              <a:gd name="T75" fmla="*/ 593 h 633"/>
              <a:gd name="T76" fmla="*/ 153 w 478"/>
              <a:gd name="T77" fmla="*/ 572 h 633"/>
              <a:gd name="T78" fmla="*/ 153 w 478"/>
              <a:gd name="T79" fmla="*/ 20 h 633"/>
              <a:gd name="T80" fmla="*/ 185 w 478"/>
              <a:gd name="T81" fmla="*/ 17 h 633"/>
              <a:gd name="T82" fmla="*/ 186 w 478"/>
              <a:gd name="T83" fmla="*/ 593 h 633"/>
              <a:gd name="T84" fmla="*/ 60 w 478"/>
              <a:gd name="T85" fmla="*/ 38 h 633"/>
              <a:gd name="T86" fmla="*/ 92 w 478"/>
              <a:gd name="T87" fmla="*/ 31 h 633"/>
              <a:gd name="T88" fmla="*/ 93 w 478"/>
              <a:gd name="T89" fmla="*/ 528 h 633"/>
              <a:gd name="T90" fmla="*/ 60 w 478"/>
              <a:gd name="T91" fmla="*/ 500 h 633"/>
              <a:gd name="T92" fmla="*/ 60 w 478"/>
              <a:gd name="T93" fmla="*/ 38 h 633"/>
              <a:gd name="T94" fmla="*/ 14 w 478"/>
              <a:gd name="T95" fmla="*/ 435 h 633"/>
              <a:gd name="T96" fmla="*/ 14 w 478"/>
              <a:gd name="T97" fmla="*/ 51 h 633"/>
              <a:gd name="T98" fmla="*/ 46 w 478"/>
              <a:gd name="T99" fmla="*/ 42 h 633"/>
              <a:gd name="T100" fmla="*/ 46 w 478"/>
              <a:gd name="T101" fmla="*/ 487 h 633"/>
              <a:gd name="T102" fmla="*/ 14 w 478"/>
              <a:gd name="T103" fmla="*/ 435 h 633"/>
              <a:gd name="T104" fmla="*/ 107 w 478"/>
              <a:gd name="T105" fmla="*/ 539 h 633"/>
              <a:gd name="T106" fmla="*/ 106 w 478"/>
              <a:gd name="T107" fmla="*/ 28 h 633"/>
              <a:gd name="T108" fmla="*/ 139 w 478"/>
              <a:gd name="T109" fmla="*/ 22 h 633"/>
              <a:gd name="T110" fmla="*/ 139 w 478"/>
              <a:gd name="T111" fmla="*/ 563 h 633"/>
              <a:gd name="T112" fmla="*/ 111 w 478"/>
              <a:gd name="T113" fmla="*/ 542 h 633"/>
              <a:gd name="T114" fmla="*/ 107 w 478"/>
              <a:gd name="T115" fmla="*/ 539 h 633"/>
              <a:gd name="T116" fmla="*/ 464 w 478"/>
              <a:gd name="T117" fmla="*/ 435 h 633"/>
              <a:gd name="T118" fmla="*/ 246 w 478"/>
              <a:gd name="T119" fmla="*/ 617 h 633"/>
              <a:gd name="T120" fmla="*/ 246 w 478"/>
              <a:gd name="T121" fmla="*/ 14 h 633"/>
              <a:gd name="T122" fmla="*/ 464 w 478"/>
              <a:gd name="T123" fmla="*/ 51 h 633"/>
              <a:gd name="T124" fmla="*/ 464 w 478"/>
              <a:gd name="T125" fmla="*/ 435 h 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478" h="633">
                <a:moveTo>
                  <a:pt x="473" y="39"/>
                </a:moveTo>
                <a:cubicBezTo>
                  <a:pt x="414" y="21"/>
                  <a:pt x="326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24" y="0"/>
                  <a:pt x="208" y="1"/>
                  <a:pt x="193" y="2"/>
                </a:cubicBezTo>
                <a:cubicBezTo>
                  <a:pt x="193" y="2"/>
                  <a:pt x="192" y="2"/>
                  <a:pt x="192" y="2"/>
                </a:cubicBezTo>
                <a:cubicBezTo>
                  <a:pt x="192" y="2"/>
                  <a:pt x="192" y="2"/>
                  <a:pt x="192" y="2"/>
                </a:cubicBezTo>
                <a:cubicBezTo>
                  <a:pt x="192" y="2"/>
                  <a:pt x="192" y="2"/>
                  <a:pt x="191" y="2"/>
                </a:cubicBezTo>
                <a:cubicBezTo>
                  <a:pt x="176" y="3"/>
                  <a:pt x="160" y="5"/>
                  <a:pt x="145" y="7"/>
                </a:cubicBezTo>
                <a:cubicBezTo>
                  <a:pt x="145" y="7"/>
                  <a:pt x="145" y="7"/>
                  <a:pt x="144" y="7"/>
                </a:cubicBezTo>
                <a:cubicBezTo>
                  <a:pt x="129" y="9"/>
                  <a:pt x="114" y="12"/>
                  <a:pt x="98" y="15"/>
                </a:cubicBezTo>
                <a:cubicBezTo>
                  <a:pt x="98" y="15"/>
                  <a:pt x="98" y="15"/>
                  <a:pt x="98" y="15"/>
                </a:cubicBezTo>
                <a:cubicBezTo>
                  <a:pt x="83" y="18"/>
                  <a:pt x="67" y="22"/>
                  <a:pt x="52" y="26"/>
                </a:cubicBezTo>
                <a:cubicBezTo>
                  <a:pt x="51" y="26"/>
                  <a:pt x="51" y="26"/>
                  <a:pt x="51" y="26"/>
                </a:cubicBezTo>
                <a:cubicBezTo>
                  <a:pt x="36" y="30"/>
                  <a:pt x="20" y="34"/>
                  <a:pt x="4" y="39"/>
                </a:cubicBezTo>
                <a:cubicBezTo>
                  <a:pt x="2" y="40"/>
                  <a:pt x="0" y="43"/>
                  <a:pt x="0" y="46"/>
                </a:cubicBezTo>
                <a:cubicBezTo>
                  <a:pt x="0" y="435"/>
                  <a:pt x="0" y="435"/>
                  <a:pt x="0" y="435"/>
                </a:cubicBezTo>
                <a:cubicBezTo>
                  <a:pt x="0" y="450"/>
                  <a:pt x="13" y="486"/>
                  <a:pt x="102" y="553"/>
                </a:cubicBezTo>
                <a:cubicBezTo>
                  <a:pt x="115" y="563"/>
                  <a:pt x="129" y="573"/>
                  <a:pt x="142" y="582"/>
                </a:cubicBezTo>
                <a:cubicBezTo>
                  <a:pt x="142" y="582"/>
                  <a:pt x="142" y="582"/>
                  <a:pt x="142" y="582"/>
                </a:cubicBezTo>
                <a:cubicBezTo>
                  <a:pt x="182" y="609"/>
                  <a:pt x="220" y="629"/>
                  <a:pt x="238" y="633"/>
                </a:cubicBezTo>
                <a:cubicBezTo>
                  <a:pt x="238" y="633"/>
                  <a:pt x="238" y="633"/>
                  <a:pt x="238" y="633"/>
                </a:cubicBezTo>
                <a:cubicBezTo>
                  <a:pt x="238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40" y="633"/>
                  <a:pt x="240" y="633"/>
                  <a:pt x="241" y="633"/>
                </a:cubicBezTo>
                <a:cubicBezTo>
                  <a:pt x="261" y="629"/>
                  <a:pt x="320" y="598"/>
                  <a:pt x="373" y="560"/>
                </a:cubicBezTo>
                <a:cubicBezTo>
                  <a:pt x="421" y="526"/>
                  <a:pt x="478" y="477"/>
                  <a:pt x="478" y="435"/>
                </a:cubicBezTo>
                <a:cubicBezTo>
                  <a:pt x="478" y="46"/>
                  <a:pt x="478" y="46"/>
                  <a:pt x="478" y="46"/>
                </a:cubicBezTo>
                <a:cubicBezTo>
                  <a:pt x="478" y="43"/>
                  <a:pt x="476" y="40"/>
                  <a:pt x="473" y="39"/>
                </a:cubicBezTo>
                <a:close/>
                <a:moveTo>
                  <a:pt x="199" y="15"/>
                </a:moveTo>
                <a:cubicBezTo>
                  <a:pt x="210" y="15"/>
                  <a:pt x="221" y="14"/>
                  <a:pt x="232" y="14"/>
                </a:cubicBezTo>
                <a:cubicBezTo>
                  <a:pt x="232" y="617"/>
                  <a:pt x="232" y="617"/>
                  <a:pt x="232" y="617"/>
                </a:cubicBezTo>
                <a:cubicBezTo>
                  <a:pt x="224" y="614"/>
                  <a:pt x="213" y="608"/>
                  <a:pt x="200" y="601"/>
                </a:cubicBezTo>
                <a:lnTo>
                  <a:pt x="199" y="15"/>
                </a:lnTo>
                <a:close/>
                <a:moveTo>
                  <a:pt x="186" y="593"/>
                </a:moveTo>
                <a:cubicBezTo>
                  <a:pt x="175" y="587"/>
                  <a:pt x="165" y="580"/>
                  <a:pt x="153" y="572"/>
                </a:cubicBezTo>
                <a:cubicBezTo>
                  <a:pt x="153" y="20"/>
                  <a:pt x="153" y="20"/>
                  <a:pt x="153" y="20"/>
                </a:cubicBezTo>
                <a:cubicBezTo>
                  <a:pt x="164" y="19"/>
                  <a:pt x="175" y="17"/>
                  <a:pt x="185" y="17"/>
                </a:cubicBezTo>
                <a:lnTo>
                  <a:pt x="186" y="593"/>
                </a:lnTo>
                <a:close/>
                <a:moveTo>
                  <a:pt x="60" y="38"/>
                </a:moveTo>
                <a:cubicBezTo>
                  <a:pt x="71" y="35"/>
                  <a:pt x="82" y="33"/>
                  <a:pt x="92" y="31"/>
                </a:cubicBezTo>
                <a:cubicBezTo>
                  <a:pt x="93" y="528"/>
                  <a:pt x="93" y="528"/>
                  <a:pt x="93" y="528"/>
                </a:cubicBezTo>
                <a:cubicBezTo>
                  <a:pt x="81" y="518"/>
                  <a:pt x="70" y="509"/>
                  <a:pt x="60" y="500"/>
                </a:cubicBezTo>
                <a:lnTo>
                  <a:pt x="60" y="38"/>
                </a:lnTo>
                <a:close/>
                <a:moveTo>
                  <a:pt x="14" y="435"/>
                </a:moveTo>
                <a:cubicBezTo>
                  <a:pt x="14" y="51"/>
                  <a:pt x="14" y="51"/>
                  <a:pt x="14" y="51"/>
                </a:cubicBezTo>
                <a:cubicBezTo>
                  <a:pt x="24" y="48"/>
                  <a:pt x="35" y="45"/>
                  <a:pt x="46" y="42"/>
                </a:cubicBezTo>
                <a:cubicBezTo>
                  <a:pt x="46" y="487"/>
                  <a:pt x="46" y="487"/>
                  <a:pt x="46" y="487"/>
                </a:cubicBezTo>
                <a:cubicBezTo>
                  <a:pt x="25" y="465"/>
                  <a:pt x="14" y="447"/>
                  <a:pt x="14" y="435"/>
                </a:cubicBezTo>
                <a:close/>
                <a:moveTo>
                  <a:pt x="107" y="539"/>
                </a:moveTo>
                <a:cubicBezTo>
                  <a:pt x="106" y="28"/>
                  <a:pt x="106" y="28"/>
                  <a:pt x="106" y="28"/>
                </a:cubicBezTo>
                <a:cubicBezTo>
                  <a:pt x="117" y="26"/>
                  <a:pt x="128" y="24"/>
                  <a:pt x="139" y="22"/>
                </a:cubicBezTo>
                <a:cubicBezTo>
                  <a:pt x="139" y="563"/>
                  <a:pt x="139" y="563"/>
                  <a:pt x="139" y="563"/>
                </a:cubicBezTo>
                <a:cubicBezTo>
                  <a:pt x="130" y="556"/>
                  <a:pt x="120" y="549"/>
                  <a:pt x="111" y="542"/>
                </a:cubicBezTo>
                <a:cubicBezTo>
                  <a:pt x="109" y="541"/>
                  <a:pt x="108" y="540"/>
                  <a:pt x="107" y="539"/>
                </a:cubicBezTo>
                <a:close/>
                <a:moveTo>
                  <a:pt x="464" y="435"/>
                </a:moveTo>
                <a:cubicBezTo>
                  <a:pt x="464" y="496"/>
                  <a:pt x="297" y="598"/>
                  <a:pt x="246" y="617"/>
                </a:cubicBezTo>
                <a:cubicBezTo>
                  <a:pt x="246" y="14"/>
                  <a:pt x="246" y="14"/>
                  <a:pt x="246" y="14"/>
                </a:cubicBezTo>
                <a:cubicBezTo>
                  <a:pt x="327" y="15"/>
                  <a:pt x="408" y="34"/>
                  <a:pt x="464" y="51"/>
                </a:cubicBezTo>
                <a:lnTo>
                  <a:pt x="464" y="43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43196" tIns="21598" rIns="43196" bIns="21598" numCol="1" anchor="t" anchorCtr="0" compatLnSpc="1">
            <a:prstTxWarp prst="textNoShape">
              <a:avLst/>
            </a:prstTxWarp>
          </a:bodyPr>
          <a:lstStyle/>
          <a:p>
            <a:endParaRPr lang="en-US" sz="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Freeform 136">
            <a:extLst>
              <a:ext uri="{FF2B5EF4-FFF2-40B4-BE49-F238E27FC236}">
                <a16:creationId xmlns="" xmlns:a16="http://schemas.microsoft.com/office/drawing/2014/main" id="{D05EFC8F-6FD8-4199-B335-F2CEC100CAD9}"/>
              </a:ext>
            </a:extLst>
          </p:cNvPr>
          <p:cNvSpPr>
            <a:spLocks noEditPoints="1"/>
          </p:cNvSpPr>
          <p:nvPr/>
        </p:nvSpPr>
        <p:spPr bwMode="auto">
          <a:xfrm>
            <a:off x="143421" y="1062364"/>
            <a:ext cx="2916324" cy="1961835"/>
          </a:xfrm>
          <a:custGeom>
            <a:avLst/>
            <a:gdLst>
              <a:gd name="T0" fmla="*/ 100 w 616"/>
              <a:gd name="T1" fmla="*/ 285 h 509"/>
              <a:gd name="T2" fmla="*/ 323 w 616"/>
              <a:gd name="T3" fmla="*/ 422 h 509"/>
              <a:gd name="T4" fmla="*/ 323 w 616"/>
              <a:gd name="T5" fmla="*/ 278 h 509"/>
              <a:gd name="T6" fmla="*/ 114 w 616"/>
              <a:gd name="T7" fmla="*/ 292 h 509"/>
              <a:gd name="T8" fmla="*/ 612 w 616"/>
              <a:gd name="T9" fmla="*/ 188 h 509"/>
              <a:gd name="T10" fmla="*/ 555 w 616"/>
              <a:gd name="T11" fmla="*/ 4 h 509"/>
              <a:gd name="T12" fmla="*/ 554 w 616"/>
              <a:gd name="T13" fmla="*/ 3 h 509"/>
              <a:gd name="T14" fmla="*/ 553 w 616"/>
              <a:gd name="T15" fmla="*/ 1 h 509"/>
              <a:gd name="T16" fmla="*/ 551 w 616"/>
              <a:gd name="T17" fmla="*/ 1 h 509"/>
              <a:gd name="T18" fmla="*/ 549 w 616"/>
              <a:gd name="T19" fmla="*/ 0 h 509"/>
              <a:gd name="T20" fmla="*/ 308 w 616"/>
              <a:gd name="T21" fmla="*/ 0 h 509"/>
              <a:gd name="T22" fmla="*/ 147 w 616"/>
              <a:gd name="T23" fmla="*/ 0 h 509"/>
              <a:gd name="T24" fmla="*/ 66 w 616"/>
              <a:gd name="T25" fmla="*/ 0 h 509"/>
              <a:gd name="T26" fmla="*/ 64 w 616"/>
              <a:gd name="T27" fmla="*/ 1 h 509"/>
              <a:gd name="T28" fmla="*/ 62 w 616"/>
              <a:gd name="T29" fmla="*/ 2 h 509"/>
              <a:gd name="T30" fmla="*/ 61 w 616"/>
              <a:gd name="T31" fmla="*/ 4 h 509"/>
              <a:gd name="T32" fmla="*/ 60 w 616"/>
              <a:gd name="T33" fmla="*/ 5 h 509"/>
              <a:gd name="T34" fmla="*/ 27 w 616"/>
              <a:gd name="T35" fmla="*/ 242 h 509"/>
              <a:gd name="T36" fmla="*/ 582 w 616"/>
              <a:gd name="T37" fmla="*/ 509 h 509"/>
              <a:gd name="T38" fmla="*/ 606 w 616"/>
              <a:gd name="T39" fmla="*/ 229 h 509"/>
              <a:gd name="T40" fmla="*/ 464 w 616"/>
              <a:gd name="T41" fmla="*/ 232 h 509"/>
              <a:gd name="T42" fmla="*/ 463 w 616"/>
              <a:gd name="T43" fmla="*/ 14 h 509"/>
              <a:gd name="T44" fmla="*/ 391 w 616"/>
              <a:gd name="T45" fmla="*/ 219 h 509"/>
              <a:gd name="T46" fmla="*/ 315 w 616"/>
              <a:gd name="T47" fmla="*/ 14 h 509"/>
              <a:gd name="T48" fmla="*/ 391 w 616"/>
              <a:gd name="T49" fmla="*/ 219 h 509"/>
              <a:gd name="T50" fmla="*/ 257 w 616"/>
              <a:gd name="T51" fmla="*/ 232 h 509"/>
              <a:gd name="T52" fmla="*/ 234 w 616"/>
              <a:gd name="T53" fmla="*/ 14 h 509"/>
              <a:gd name="T54" fmla="*/ 117 w 616"/>
              <a:gd name="T55" fmla="*/ 192 h 509"/>
              <a:gd name="T56" fmla="*/ 202 w 616"/>
              <a:gd name="T57" fmla="*/ 190 h 509"/>
              <a:gd name="T58" fmla="*/ 117 w 616"/>
              <a:gd name="T59" fmla="*/ 192 h 509"/>
              <a:gd name="T60" fmla="*/ 72 w 616"/>
              <a:gd name="T61" fmla="*/ 14 h 509"/>
              <a:gd name="T62" fmla="*/ 48 w 616"/>
              <a:gd name="T63" fmla="*/ 232 h 509"/>
              <a:gd name="T64" fmla="*/ 392 w 616"/>
              <a:gd name="T65" fmla="*/ 495 h 509"/>
              <a:gd name="T66" fmla="*/ 503 w 616"/>
              <a:gd name="T67" fmla="*/ 495 h 509"/>
              <a:gd name="T68" fmla="*/ 517 w 616"/>
              <a:gd name="T69" fmla="*/ 285 h 509"/>
              <a:gd name="T70" fmla="*/ 378 w 616"/>
              <a:gd name="T71" fmla="*/ 285 h 509"/>
              <a:gd name="T72" fmla="*/ 41 w 616"/>
              <a:gd name="T73" fmla="*/ 246 h 509"/>
              <a:gd name="T74" fmla="*/ 113 w 616"/>
              <a:gd name="T75" fmla="*/ 229 h 509"/>
              <a:gd name="T76" fmla="*/ 215 w 616"/>
              <a:gd name="T77" fmla="*/ 229 h 509"/>
              <a:gd name="T78" fmla="*/ 308 w 616"/>
              <a:gd name="T79" fmla="*/ 217 h 509"/>
              <a:gd name="T80" fmla="*/ 410 w 616"/>
              <a:gd name="T81" fmla="*/ 217 h 509"/>
              <a:gd name="T82" fmla="*/ 511 w 616"/>
              <a:gd name="T83" fmla="*/ 217 h 509"/>
              <a:gd name="T84" fmla="*/ 575 w 616"/>
              <a:gd name="T85" fmla="*/ 495 h 509"/>
              <a:gd name="T86" fmla="*/ 513 w 616"/>
              <a:gd name="T87" fmla="*/ 189 h 509"/>
              <a:gd name="T88" fmla="*/ 598 w 616"/>
              <a:gd name="T89" fmla="*/ 192 h 5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616" h="509">
                <a:moveTo>
                  <a:pt x="323" y="278"/>
                </a:moveTo>
                <a:cubicBezTo>
                  <a:pt x="107" y="278"/>
                  <a:pt x="107" y="278"/>
                  <a:pt x="107" y="278"/>
                </a:cubicBezTo>
                <a:cubicBezTo>
                  <a:pt x="104" y="278"/>
                  <a:pt x="100" y="282"/>
                  <a:pt x="100" y="285"/>
                </a:cubicBezTo>
                <a:cubicBezTo>
                  <a:pt x="100" y="415"/>
                  <a:pt x="100" y="415"/>
                  <a:pt x="100" y="415"/>
                </a:cubicBezTo>
                <a:cubicBezTo>
                  <a:pt x="100" y="419"/>
                  <a:pt x="104" y="422"/>
                  <a:pt x="107" y="422"/>
                </a:cubicBezTo>
                <a:cubicBezTo>
                  <a:pt x="323" y="422"/>
                  <a:pt x="323" y="422"/>
                  <a:pt x="323" y="422"/>
                </a:cubicBezTo>
                <a:cubicBezTo>
                  <a:pt x="327" y="422"/>
                  <a:pt x="330" y="419"/>
                  <a:pt x="330" y="415"/>
                </a:cubicBezTo>
                <a:cubicBezTo>
                  <a:pt x="330" y="285"/>
                  <a:pt x="330" y="285"/>
                  <a:pt x="330" y="285"/>
                </a:cubicBezTo>
                <a:cubicBezTo>
                  <a:pt x="330" y="282"/>
                  <a:pt x="327" y="278"/>
                  <a:pt x="323" y="278"/>
                </a:cubicBezTo>
                <a:close/>
                <a:moveTo>
                  <a:pt x="316" y="408"/>
                </a:moveTo>
                <a:cubicBezTo>
                  <a:pt x="114" y="408"/>
                  <a:pt x="114" y="408"/>
                  <a:pt x="114" y="408"/>
                </a:cubicBezTo>
                <a:cubicBezTo>
                  <a:pt x="114" y="292"/>
                  <a:pt x="114" y="292"/>
                  <a:pt x="114" y="292"/>
                </a:cubicBezTo>
                <a:cubicBezTo>
                  <a:pt x="316" y="292"/>
                  <a:pt x="316" y="292"/>
                  <a:pt x="316" y="292"/>
                </a:cubicBezTo>
                <a:lnTo>
                  <a:pt x="316" y="408"/>
                </a:lnTo>
                <a:close/>
                <a:moveTo>
                  <a:pt x="612" y="188"/>
                </a:moveTo>
                <a:cubicBezTo>
                  <a:pt x="556" y="5"/>
                  <a:pt x="556" y="5"/>
                  <a:pt x="556" y="5"/>
                </a:cubicBezTo>
                <a:cubicBezTo>
                  <a:pt x="556" y="5"/>
                  <a:pt x="556" y="5"/>
                  <a:pt x="556" y="5"/>
                </a:cubicBezTo>
                <a:cubicBezTo>
                  <a:pt x="556" y="5"/>
                  <a:pt x="555" y="4"/>
                  <a:pt x="555" y="4"/>
                </a:cubicBezTo>
                <a:cubicBezTo>
                  <a:pt x="555" y="4"/>
                  <a:pt x="555" y="4"/>
                  <a:pt x="555" y="4"/>
                </a:cubicBezTo>
                <a:cubicBezTo>
                  <a:pt x="555" y="3"/>
                  <a:pt x="555" y="3"/>
                  <a:pt x="555" y="3"/>
                </a:cubicBezTo>
                <a:cubicBezTo>
                  <a:pt x="555" y="3"/>
                  <a:pt x="554" y="3"/>
                  <a:pt x="554" y="3"/>
                </a:cubicBezTo>
                <a:cubicBezTo>
                  <a:pt x="554" y="2"/>
                  <a:pt x="554" y="2"/>
                  <a:pt x="554" y="2"/>
                </a:cubicBezTo>
                <a:cubicBezTo>
                  <a:pt x="554" y="2"/>
                  <a:pt x="553" y="2"/>
                  <a:pt x="553" y="2"/>
                </a:cubicBezTo>
                <a:cubicBezTo>
                  <a:pt x="553" y="2"/>
                  <a:pt x="553" y="1"/>
                  <a:pt x="553" y="1"/>
                </a:cubicBezTo>
                <a:cubicBezTo>
                  <a:pt x="552" y="1"/>
                  <a:pt x="552" y="1"/>
                  <a:pt x="552" y="1"/>
                </a:cubicBezTo>
                <a:cubicBezTo>
                  <a:pt x="552" y="1"/>
                  <a:pt x="552" y="1"/>
                  <a:pt x="551" y="1"/>
                </a:cubicBezTo>
                <a:cubicBezTo>
                  <a:pt x="551" y="1"/>
                  <a:pt x="551" y="1"/>
                  <a:pt x="551" y="1"/>
                </a:cubicBezTo>
                <a:cubicBezTo>
                  <a:pt x="551" y="0"/>
                  <a:pt x="550" y="0"/>
                  <a:pt x="550" y="0"/>
                </a:cubicBezTo>
                <a:cubicBezTo>
                  <a:pt x="550" y="0"/>
                  <a:pt x="550" y="0"/>
                  <a:pt x="549" y="0"/>
                </a:cubicBezTo>
                <a:cubicBezTo>
                  <a:pt x="549" y="0"/>
                  <a:pt x="549" y="0"/>
                  <a:pt x="549" y="0"/>
                </a:cubicBezTo>
                <a:cubicBezTo>
                  <a:pt x="469" y="0"/>
                  <a:pt x="469" y="0"/>
                  <a:pt x="469" y="0"/>
                </a:cubicBezTo>
                <a:cubicBezTo>
                  <a:pt x="469" y="0"/>
                  <a:pt x="469" y="0"/>
                  <a:pt x="469" y="0"/>
                </a:cubicBezTo>
                <a:cubicBezTo>
                  <a:pt x="308" y="0"/>
                  <a:pt x="308" y="0"/>
                  <a:pt x="308" y="0"/>
                </a:cubicBezTo>
                <a:cubicBezTo>
                  <a:pt x="308" y="0"/>
                  <a:pt x="308" y="0"/>
                  <a:pt x="308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67" y="0"/>
                  <a:pt x="66" y="0"/>
                  <a:pt x="66" y="0"/>
                </a:cubicBezTo>
                <a:cubicBezTo>
                  <a:pt x="66" y="0"/>
                  <a:pt x="66" y="0"/>
                  <a:pt x="65" y="1"/>
                </a:cubicBezTo>
                <a:cubicBezTo>
                  <a:pt x="65" y="1"/>
                  <a:pt x="65" y="1"/>
                  <a:pt x="65" y="1"/>
                </a:cubicBezTo>
                <a:cubicBezTo>
                  <a:pt x="65" y="1"/>
                  <a:pt x="64" y="1"/>
                  <a:pt x="64" y="1"/>
                </a:cubicBezTo>
                <a:cubicBezTo>
                  <a:pt x="64" y="1"/>
                  <a:pt x="64" y="1"/>
                  <a:pt x="64" y="1"/>
                </a:cubicBezTo>
                <a:cubicBezTo>
                  <a:pt x="63" y="1"/>
                  <a:pt x="63" y="2"/>
                  <a:pt x="63" y="2"/>
                </a:cubicBezTo>
                <a:cubicBezTo>
                  <a:pt x="63" y="2"/>
                  <a:pt x="63" y="2"/>
                  <a:pt x="62" y="2"/>
                </a:cubicBezTo>
                <a:cubicBezTo>
                  <a:pt x="62" y="2"/>
                  <a:pt x="62" y="2"/>
                  <a:pt x="62" y="3"/>
                </a:cubicBezTo>
                <a:cubicBezTo>
                  <a:pt x="62" y="3"/>
                  <a:pt x="62" y="3"/>
                  <a:pt x="62" y="3"/>
                </a:cubicBezTo>
                <a:cubicBezTo>
                  <a:pt x="61" y="3"/>
                  <a:pt x="61" y="3"/>
                  <a:pt x="61" y="4"/>
                </a:cubicBezTo>
                <a:cubicBezTo>
                  <a:pt x="61" y="4"/>
                  <a:pt x="61" y="4"/>
                  <a:pt x="61" y="4"/>
                </a:cubicBezTo>
                <a:cubicBezTo>
                  <a:pt x="61" y="4"/>
                  <a:pt x="61" y="5"/>
                  <a:pt x="61" y="5"/>
                </a:cubicBezTo>
                <a:cubicBezTo>
                  <a:pt x="61" y="5"/>
                  <a:pt x="60" y="5"/>
                  <a:pt x="60" y="5"/>
                </a:cubicBezTo>
                <a:cubicBezTo>
                  <a:pt x="5" y="188"/>
                  <a:pt x="5" y="188"/>
                  <a:pt x="5" y="188"/>
                </a:cubicBezTo>
                <a:cubicBezTo>
                  <a:pt x="0" y="203"/>
                  <a:pt x="2" y="218"/>
                  <a:pt x="10" y="229"/>
                </a:cubicBezTo>
                <a:cubicBezTo>
                  <a:pt x="15" y="235"/>
                  <a:pt x="20" y="239"/>
                  <a:pt x="27" y="242"/>
                </a:cubicBezTo>
                <a:cubicBezTo>
                  <a:pt x="27" y="502"/>
                  <a:pt x="27" y="502"/>
                  <a:pt x="27" y="502"/>
                </a:cubicBezTo>
                <a:cubicBezTo>
                  <a:pt x="27" y="506"/>
                  <a:pt x="30" y="509"/>
                  <a:pt x="34" y="509"/>
                </a:cubicBezTo>
                <a:cubicBezTo>
                  <a:pt x="582" y="509"/>
                  <a:pt x="582" y="509"/>
                  <a:pt x="582" y="509"/>
                </a:cubicBezTo>
                <a:cubicBezTo>
                  <a:pt x="586" y="509"/>
                  <a:pt x="589" y="506"/>
                  <a:pt x="589" y="502"/>
                </a:cubicBezTo>
                <a:cubicBezTo>
                  <a:pt x="589" y="242"/>
                  <a:pt x="589" y="242"/>
                  <a:pt x="589" y="242"/>
                </a:cubicBezTo>
                <a:cubicBezTo>
                  <a:pt x="596" y="239"/>
                  <a:pt x="602" y="235"/>
                  <a:pt x="606" y="229"/>
                </a:cubicBezTo>
                <a:cubicBezTo>
                  <a:pt x="614" y="218"/>
                  <a:pt x="616" y="203"/>
                  <a:pt x="612" y="188"/>
                </a:cubicBezTo>
                <a:close/>
                <a:moveTo>
                  <a:pt x="493" y="220"/>
                </a:moveTo>
                <a:cubicBezTo>
                  <a:pt x="486" y="228"/>
                  <a:pt x="476" y="232"/>
                  <a:pt x="464" y="232"/>
                </a:cubicBezTo>
                <a:cubicBezTo>
                  <a:pt x="439" y="232"/>
                  <a:pt x="417" y="213"/>
                  <a:pt x="414" y="190"/>
                </a:cubicBezTo>
                <a:cubicBezTo>
                  <a:pt x="396" y="14"/>
                  <a:pt x="396" y="14"/>
                  <a:pt x="396" y="14"/>
                </a:cubicBezTo>
                <a:cubicBezTo>
                  <a:pt x="463" y="14"/>
                  <a:pt x="463" y="14"/>
                  <a:pt x="463" y="14"/>
                </a:cubicBezTo>
                <a:cubicBezTo>
                  <a:pt x="499" y="192"/>
                  <a:pt x="499" y="192"/>
                  <a:pt x="499" y="192"/>
                </a:cubicBezTo>
                <a:cubicBezTo>
                  <a:pt x="501" y="202"/>
                  <a:pt x="499" y="212"/>
                  <a:pt x="493" y="220"/>
                </a:cubicBezTo>
                <a:close/>
                <a:moveTo>
                  <a:pt x="391" y="219"/>
                </a:moveTo>
                <a:cubicBezTo>
                  <a:pt x="383" y="228"/>
                  <a:pt x="373" y="232"/>
                  <a:pt x="360" y="232"/>
                </a:cubicBezTo>
                <a:cubicBezTo>
                  <a:pt x="336" y="232"/>
                  <a:pt x="315" y="213"/>
                  <a:pt x="315" y="190"/>
                </a:cubicBezTo>
                <a:cubicBezTo>
                  <a:pt x="315" y="14"/>
                  <a:pt x="315" y="14"/>
                  <a:pt x="315" y="14"/>
                </a:cubicBezTo>
                <a:cubicBezTo>
                  <a:pt x="382" y="14"/>
                  <a:pt x="382" y="14"/>
                  <a:pt x="382" y="14"/>
                </a:cubicBezTo>
                <a:cubicBezTo>
                  <a:pt x="400" y="191"/>
                  <a:pt x="400" y="191"/>
                  <a:pt x="400" y="191"/>
                </a:cubicBezTo>
                <a:cubicBezTo>
                  <a:pt x="401" y="201"/>
                  <a:pt x="398" y="211"/>
                  <a:pt x="391" y="219"/>
                </a:cubicBezTo>
                <a:close/>
                <a:moveTo>
                  <a:pt x="301" y="190"/>
                </a:moveTo>
                <a:cubicBezTo>
                  <a:pt x="301" y="201"/>
                  <a:pt x="297" y="212"/>
                  <a:pt x="288" y="220"/>
                </a:cubicBezTo>
                <a:cubicBezTo>
                  <a:pt x="280" y="228"/>
                  <a:pt x="269" y="232"/>
                  <a:pt x="257" y="232"/>
                </a:cubicBezTo>
                <a:cubicBezTo>
                  <a:pt x="244" y="232"/>
                  <a:pt x="233" y="228"/>
                  <a:pt x="226" y="219"/>
                </a:cubicBezTo>
                <a:cubicBezTo>
                  <a:pt x="219" y="211"/>
                  <a:pt x="216" y="201"/>
                  <a:pt x="217" y="191"/>
                </a:cubicBezTo>
                <a:cubicBezTo>
                  <a:pt x="234" y="14"/>
                  <a:pt x="234" y="14"/>
                  <a:pt x="234" y="14"/>
                </a:cubicBezTo>
                <a:cubicBezTo>
                  <a:pt x="301" y="14"/>
                  <a:pt x="301" y="14"/>
                  <a:pt x="301" y="14"/>
                </a:cubicBezTo>
                <a:lnTo>
                  <a:pt x="301" y="190"/>
                </a:lnTo>
                <a:close/>
                <a:moveTo>
                  <a:pt x="117" y="192"/>
                </a:moveTo>
                <a:cubicBezTo>
                  <a:pt x="153" y="14"/>
                  <a:pt x="153" y="14"/>
                  <a:pt x="153" y="14"/>
                </a:cubicBezTo>
                <a:cubicBezTo>
                  <a:pt x="220" y="14"/>
                  <a:pt x="220" y="14"/>
                  <a:pt x="220" y="14"/>
                </a:cubicBezTo>
                <a:cubicBezTo>
                  <a:pt x="202" y="190"/>
                  <a:pt x="202" y="190"/>
                  <a:pt x="202" y="190"/>
                </a:cubicBezTo>
                <a:cubicBezTo>
                  <a:pt x="200" y="213"/>
                  <a:pt x="177" y="232"/>
                  <a:pt x="152" y="232"/>
                </a:cubicBezTo>
                <a:cubicBezTo>
                  <a:pt x="140" y="232"/>
                  <a:pt x="130" y="228"/>
                  <a:pt x="123" y="220"/>
                </a:cubicBezTo>
                <a:cubicBezTo>
                  <a:pt x="117" y="212"/>
                  <a:pt x="115" y="202"/>
                  <a:pt x="117" y="192"/>
                </a:cubicBezTo>
                <a:close/>
                <a:moveTo>
                  <a:pt x="22" y="220"/>
                </a:moveTo>
                <a:cubicBezTo>
                  <a:pt x="16" y="213"/>
                  <a:pt x="15" y="203"/>
                  <a:pt x="18" y="192"/>
                </a:cubicBezTo>
                <a:cubicBezTo>
                  <a:pt x="72" y="14"/>
                  <a:pt x="72" y="14"/>
                  <a:pt x="72" y="14"/>
                </a:cubicBezTo>
                <a:cubicBezTo>
                  <a:pt x="139" y="14"/>
                  <a:pt x="139" y="14"/>
                  <a:pt x="139" y="14"/>
                </a:cubicBezTo>
                <a:cubicBezTo>
                  <a:pt x="103" y="189"/>
                  <a:pt x="103" y="189"/>
                  <a:pt x="103" y="189"/>
                </a:cubicBezTo>
                <a:cubicBezTo>
                  <a:pt x="99" y="212"/>
                  <a:pt x="73" y="232"/>
                  <a:pt x="48" y="232"/>
                </a:cubicBezTo>
                <a:cubicBezTo>
                  <a:pt x="37" y="232"/>
                  <a:pt x="27" y="228"/>
                  <a:pt x="22" y="220"/>
                </a:cubicBezTo>
                <a:close/>
                <a:moveTo>
                  <a:pt x="503" y="495"/>
                </a:moveTo>
                <a:cubicBezTo>
                  <a:pt x="392" y="495"/>
                  <a:pt x="392" y="495"/>
                  <a:pt x="392" y="495"/>
                </a:cubicBezTo>
                <a:cubicBezTo>
                  <a:pt x="392" y="292"/>
                  <a:pt x="392" y="292"/>
                  <a:pt x="392" y="292"/>
                </a:cubicBezTo>
                <a:cubicBezTo>
                  <a:pt x="503" y="292"/>
                  <a:pt x="503" y="292"/>
                  <a:pt x="503" y="292"/>
                </a:cubicBezTo>
                <a:lnTo>
                  <a:pt x="503" y="495"/>
                </a:lnTo>
                <a:close/>
                <a:moveTo>
                  <a:pt x="575" y="495"/>
                </a:moveTo>
                <a:cubicBezTo>
                  <a:pt x="517" y="495"/>
                  <a:pt x="517" y="495"/>
                  <a:pt x="517" y="495"/>
                </a:cubicBezTo>
                <a:cubicBezTo>
                  <a:pt x="517" y="285"/>
                  <a:pt x="517" y="285"/>
                  <a:pt x="517" y="285"/>
                </a:cubicBezTo>
                <a:cubicBezTo>
                  <a:pt x="517" y="282"/>
                  <a:pt x="514" y="278"/>
                  <a:pt x="510" y="278"/>
                </a:cubicBezTo>
                <a:cubicBezTo>
                  <a:pt x="385" y="278"/>
                  <a:pt x="385" y="278"/>
                  <a:pt x="385" y="278"/>
                </a:cubicBezTo>
                <a:cubicBezTo>
                  <a:pt x="381" y="278"/>
                  <a:pt x="378" y="282"/>
                  <a:pt x="378" y="285"/>
                </a:cubicBezTo>
                <a:cubicBezTo>
                  <a:pt x="378" y="495"/>
                  <a:pt x="378" y="495"/>
                  <a:pt x="378" y="495"/>
                </a:cubicBezTo>
                <a:cubicBezTo>
                  <a:pt x="41" y="495"/>
                  <a:pt x="41" y="495"/>
                  <a:pt x="41" y="495"/>
                </a:cubicBezTo>
                <a:cubicBezTo>
                  <a:pt x="41" y="246"/>
                  <a:pt x="41" y="246"/>
                  <a:pt x="41" y="246"/>
                </a:cubicBezTo>
                <a:cubicBezTo>
                  <a:pt x="43" y="246"/>
                  <a:pt x="46" y="246"/>
                  <a:pt x="48" y="246"/>
                </a:cubicBezTo>
                <a:cubicBezTo>
                  <a:pt x="71" y="246"/>
                  <a:pt x="92" y="234"/>
                  <a:pt x="106" y="217"/>
                </a:cubicBezTo>
                <a:cubicBezTo>
                  <a:pt x="107" y="221"/>
                  <a:pt x="110" y="225"/>
                  <a:pt x="113" y="229"/>
                </a:cubicBezTo>
                <a:cubicBezTo>
                  <a:pt x="122" y="240"/>
                  <a:pt x="136" y="246"/>
                  <a:pt x="152" y="246"/>
                </a:cubicBezTo>
                <a:cubicBezTo>
                  <a:pt x="175" y="246"/>
                  <a:pt x="196" y="234"/>
                  <a:pt x="207" y="216"/>
                </a:cubicBezTo>
                <a:cubicBezTo>
                  <a:pt x="209" y="221"/>
                  <a:pt x="212" y="225"/>
                  <a:pt x="215" y="229"/>
                </a:cubicBezTo>
                <a:cubicBezTo>
                  <a:pt x="226" y="240"/>
                  <a:pt x="241" y="246"/>
                  <a:pt x="257" y="246"/>
                </a:cubicBezTo>
                <a:cubicBezTo>
                  <a:pt x="272" y="246"/>
                  <a:pt x="287" y="240"/>
                  <a:pt x="298" y="230"/>
                </a:cubicBezTo>
                <a:cubicBezTo>
                  <a:pt x="302" y="226"/>
                  <a:pt x="306" y="221"/>
                  <a:pt x="308" y="217"/>
                </a:cubicBezTo>
                <a:cubicBezTo>
                  <a:pt x="318" y="234"/>
                  <a:pt x="338" y="246"/>
                  <a:pt x="360" y="246"/>
                </a:cubicBezTo>
                <a:cubicBezTo>
                  <a:pt x="376" y="246"/>
                  <a:pt x="391" y="240"/>
                  <a:pt x="401" y="229"/>
                </a:cubicBezTo>
                <a:cubicBezTo>
                  <a:pt x="405" y="225"/>
                  <a:pt x="407" y="221"/>
                  <a:pt x="410" y="217"/>
                </a:cubicBezTo>
                <a:cubicBezTo>
                  <a:pt x="421" y="234"/>
                  <a:pt x="442" y="246"/>
                  <a:pt x="464" y="246"/>
                </a:cubicBezTo>
                <a:cubicBezTo>
                  <a:pt x="480" y="246"/>
                  <a:pt x="495" y="240"/>
                  <a:pt x="504" y="229"/>
                </a:cubicBezTo>
                <a:cubicBezTo>
                  <a:pt x="507" y="225"/>
                  <a:pt x="509" y="221"/>
                  <a:pt x="511" y="217"/>
                </a:cubicBezTo>
                <a:cubicBezTo>
                  <a:pt x="524" y="234"/>
                  <a:pt x="546" y="246"/>
                  <a:pt x="568" y="246"/>
                </a:cubicBezTo>
                <a:cubicBezTo>
                  <a:pt x="570" y="246"/>
                  <a:pt x="573" y="246"/>
                  <a:pt x="575" y="246"/>
                </a:cubicBezTo>
                <a:lnTo>
                  <a:pt x="575" y="495"/>
                </a:lnTo>
                <a:close/>
                <a:moveTo>
                  <a:pt x="595" y="220"/>
                </a:moveTo>
                <a:cubicBezTo>
                  <a:pt x="589" y="228"/>
                  <a:pt x="579" y="232"/>
                  <a:pt x="568" y="232"/>
                </a:cubicBezTo>
                <a:cubicBezTo>
                  <a:pt x="543" y="232"/>
                  <a:pt x="518" y="212"/>
                  <a:pt x="513" y="189"/>
                </a:cubicBezTo>
                <a:cubicBezTo>
                  <a:pt x="477" y="14"/>
                  <a:pt x="477" y="14"/>
                  <a:pt x="477" y="14"/>
                </a:cubicBezTo>
                <a:cubicBezTo>
                  <a:pt x="544" y="14"/>
                  <a:pt x="544" y="14"/>
                  <a:pt x="544" y="14"/>
                </a:cubicBezTo>
                <a:cubicBezTo>
                  <a:pt x="598" y="192"/>
                  <a:pt x="598" y="192"/>
                  <a:pt x="598" y="192"/>
                </a:cubicBezTo>
                <a:cubicBezTo>
                  <a:pt x="601" y="203"/>
                  <a:pt x="600" y="213"/>
                  <a:pt x="595" y="22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43196" tIns="21598" rIns="43196" bIns="21598" numCol="1" anchor="t" anchorCtr="0" compatLnSpc="1">
            <a:prstTxWarp prst="textNoShape">
              <a:avLst/>
            </a:prstTxWarp>
          </a:bodyPr>
          <a:lstStyle/>
          <a:p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Ishqqa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tushding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tushding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kuyib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o‘lding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Parvonadek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jondin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kechib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axgar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bo‘lding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Заголовок 4"/>
          <p:cNvSpPr>
            <a:spLocks noGrp="1"/>
          </p:cNvSpPr>
          <p:nvPr>
            <p:ph type="title"/>
          </p:nvPr>
        </p:nvSpPr>
        <p:spPr>
          <a:xfrm>
            <a:off x="143421" y="107876"/>
            <a:ext cx="5500987" cy="386260"/>
          </a:xfrm>
        </p:spPr>
        <p:txBody>
          <a:bodyPr>
            <a:noAutofit/>
          </a:bodyPr>
          <a:lstStyle/>
          <a:p>
            <a:r>
              <a:rPr lang="en-US" sz="2800" dirty="0" err="1"/>
              <a:t>Takrir</a:t>
            </a:r>
            <a:r>
              <a:rPr lang="en-US" sz="2800" dirty="0"/>
              <a:t>   </a:t>
            </a:r>
            <a:r>
              <a:rPr lang="en-US" sz="2800" dirty="0" err="1"/>
              <a:t>san’ati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400384" y="1125280"/>
            <a:ext cx="3244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5" name="Picture 1" descr="C:\Users\lenovo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04147" y="827957"/>
            <a:ext cx="2340261" cy="19774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981714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5209" y="0"/>
            <a:ext cx="55442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7593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4"/>
              </a:spcAft>
              <a:buClrTx/>
              <a:buSzTx/>
              <a:buFontTx/>
              <a:buNone/>
              <a:tabLst/>
              <a:defRPr/>
            </a:pPr>
            <a:r>
              <a:rPr lang="en-US" sz="3000" b="1" kern="0" noProof="0" dirty="0">
                <a:latin typeface="Arial" pitchFamily="34" charset="0"/>
                <a:cs typeface="Arial" pitchFamily="34" charset="0"/>
              </a:rPr>
              <a:t>MUSTAHKAMLASH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5209" y="1311904"/>
            <a:ext cx="52523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400" dirty="0">
                <a:solidFill>
                  <a:srgbClr val="2021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“</a:t>
            </a:r>
            <a:r>
              <a:rPr lang="en-US" sz="2400" dirty="0" err="1">
                <a:solidFill>
                  <a:srgbClr val="2021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Devoni</a:t>
            </a:r>
            <a:r>
              <a:rPr lang="en-US" sz="2400" dirty="0">
                <a:solidFill>
                  <a:srgbClr val="2021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en-US" sz="2400" dirty="0" err="1">
                <a:solidFill>
                  <a:srgbClr val="2021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hikmat</a:t>
            </a:r>
            <a:r>
              <a:rPr lang="en-US" sz="2400" dirty="0">
                <a:solidFill>
                  <a:srgbClr val="2021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” </a:t>
            </a:r>
            <a:r>
              <a:rPr lang="en-US" sz="2400" dirty="0" err="1">
                <a:solidFill>
                  <a:srgbClr val="2021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qoʻlyozmalaridan</a:t>
            </a:r>
            <a:r>
              <a:rPr lang="en-US" sz="2400" dirty="0">
                <a:solidFill>
                  <a:srgbClr val="2021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eng </a:t>
            </a:r>
            <a:r>
              <a:rPr lang="en-US" sz="2400" dirty="0" err="1">
                <a:solidFill>
                  <a:srgbClr val="2021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qadimgisi</a:t>
            </a:r>
            <a:r>
              <a:rPr lang="en-US" sz="2400" dirty="0">
                <a:solidFill>
                  <a:srgbClr val="2021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en-US" sz="2400" dirty="0" err="1">
                <a:solidFill>
                  <a:srgbClr val="2021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qaysi</a:t>
            </a:r>
            <a:r>
              <a:rPr lang="en-US" sz="2400" dirty="0">
                <a:solidFill>
                  <a:srgbClr val="2021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en-US" sz="2400" dirty="0" err="1">
                <a:solidFill>
                  <a:srgbClr val="2021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asrga</a:t>
            </a:r>
            <a:r>
              <a:rPr lang="en-US" sz="2400" dirty="0">
                <a:solidFill>
                  <a:srgbClr val="2021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tegishli</a:t>
            </a:r>
            <a:r>
              <a:rPr lang="en-US" sz="2400" dirty="0">
                <a:solidFill>
                  <a:srgbClr val="2021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?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24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42120" y="911868"/>
            <a:ext cx="64367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244768" y="911795"/>
            <a:ext cx="64367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303661" y="611932"/>
            <a:ext cx="15841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</a:t>
            </a:r>
            <a:endParaRPr lang="ru-RU" sz="2800" b="1" dirty="0"/>
          </a:p>
        </p:txBody>
      </p:sp>
    </p:spTree>
    <p:extLst>
      <p:ext uri="{BB962C8B-B14F-4D97-AF65-F5344CB8AC3E}">
        <p14:creationId xmlns="" xmlns:p14="http://schemas.microsoft.com/office/powerpoint/2010/main" val="2340845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i9_Aqua Teal Dark">
      <a:dk1>
        <a:srgbClr val="FFFFFF"/>
      </a:dk1>
      <a:lt1>
        <a:srgbClr val="2B2B2D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152419</TotalTime>
  <Words>226</Words>
  <Application>Microsoft Office PowerPoint</Application>
  <PresentationFormat>Произвольный</PresentationFormat>
  <Paragraphs>57</Paragraphs>
  <Slides>11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Office Theme</vt:lpstr>
      <vt:lpstr>1_Office Theme</vt:lpstr>
      <vt:lpstr>2_Office Theme</vt:lpstr>
      <vt:lpstr>Слайд 1</vt:lpstr>
      <vt:lpstr>Xalq e’tibori</vt:lpstr>
      <vt:lpstr>Hikmatlarda  ishq</vt:lpstr>
      <vt:lpstr>Tasavvufda   haqiqat martabasi</vt:lpstr>
      <vt:lpstr>Haqiqat</vt:lpstr>
      <vt:lpstr>Hikmatlarda   talmeh   san’ati</vt:lpstr>
      <vt:lpstr>Hikmatlarda  ta’zod  va talmeh</vt:lpstr>
      <vt:lpstr>Takrir   san’ati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lenovo</cp:lastModifiedBy>
  <cp:revision>1751</cp:revision>
  <dcterms:created xsi:type="dcterms:W3CDTF">2014-10-08T23:03:32Z</dcterms:created>
  <dcterms:modified xsi:type="dcterms:W3CDTF">2020-10-07T14:35:29Z</dcterms:modified>
</cp:coreProperties>
</file>