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Default Extension="jpeg" ContentType="image/jpeg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15"/>
  </p:notesMasterIdLst>
  <p:sldIdLst>
    <p:sldId id="1433" r:id="rId4"/>
    <p:sldId id="1402" r:id="rId5"/>
    <p:sldId id="1440" r:id="rId6"/>
    <p:sldId id="1438" r:id="rId7"/>
    <p:sldId id="1366" r:id="rId8"/>
    <p:sldId id="262" r:id="rId9"/>
    <p:sldId id="1439" r:id="rId10"/>
    <p:sldId id="1414" r:id="rId11"/>
    <p:sldId id="1425" r:id="rId12"/>
    <p:sldId id="1427" r:id="rId13"/>
    <p:sldId id="1429" r:id="rId1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433"/>
            <p14:sldId id="1402"/>
            <p14:sldId id="1438"/>
            <p14:sldId id="1366"/>
            <p14:sldId id="262"/>
            <p14:sldId id="1439"/>
            <p14:sldId id="1414"/>
            <p14:sldId id="1425"/>
            <p14:sldId id="142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6374" autoAdjust="0"/>
  </p:normalViewPr>
  <p:slideViewPr>
    <p:cSldViewPr snapToObjects="1">
      <p:cViewPr>
        <p:scale>
          <a:sx n="93" d="100"/>
          <a:sy n="93" d="100"/>
        </p:scale>
        <p:origin x="-1746" y="-732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814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1993-yi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134778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en-US" altLang="ru-RU" sz="2400" b="1" dirty="0">
                <a:solidFill>
                  <a:srgbClr val="000000"/>
                </a:solidFill>
              </a:rPr>
              <a:t>Ahmad </a:t>
            </a:r>
            <a:r>
              <a:rPr lang="en-US" altLang="ru-RU" sz="2400" b="1" dirty="0" err="1">
                <a:solidFill>
                  <a:srgbClr val="000000"/>
                </a:solidFill>
              </a:rPr>
              <a:t>Yassaviy</a:t>
            </a:r>
            <a:endParaRPr lang="en-US" altLang="ru-RU" sz="2400" b="1" dirty="0">
              <a:solidFill>
                <a:srgbClr val="000000"/>
              </a:solidFill>
            </a:endParaRPr>
          </a:p>
          <a:p>
            <a:pPr marL="12681">
              <a:lnSpc>
                <a:spcPts val="2791"/>
              </a:lnSpc>
            </a:pPr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“</a:t>
            </a:r>
            <a:r>
              <a:rPr lang="en-US" sz="2400" b="1" dirty="0" err="1">
                <a:solidFill>
                  <a:srgbClr val="000000"/>
                </a:solidFill>
                <a:latin typeface="Arial"/>
                <a:cs typeface="Arial"/>
              </a:rPr>
              <a:t>Devoni</a:t>
            </a:r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/>
                <a:cs typeface="Arial"/>
              </a:rPr>
              <a:t>hikmat</a:t>
            </a:r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” </a:t>
            </a:r>
            <a:r>
              <a:rPr lang="en-US" sz="2400" b="1" dirty="0" err="1">
                <a:solidFill>
                  <a:srgbClr val="000000"/>
                </a:solidFill>
                <a:latin typeface="Arial"/>
                <a:cs typeface="Arial"/>
              </a:rPr>
              <a:t>asari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4206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lenovo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850" y="1275695"/>
            <a:ext cx="1575854" cy="1892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22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4592" y="1113352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2946" y="143337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89917" y="180259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96179" y="2148888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5208" y="683940"/>
            <a:ext cx="5544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209" y="1602041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Asar</a:t>
            </a:r>
            <a:r>
              <a:rPr lang="en-US" sz="2800" b="1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qoʻlyozmalaridan</a:t>
            </a:r>
            <a:r>
              <a:rPr lang="en-US" sz="2800" b="1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eng </a:t>
            </a:r>
            <a:r>
              <a:rPr lang="en-US" sz="2800" b="1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qadimgisi</a:t>
            </a:r>
            <a:r>
              <a:rPr lang="en-US" sz="2800" b="1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XVII  </a:t>
            </a:r>
            <a:r>
              <a:rPr lang="en-US" sz="2800" b="1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asrga</a:t>
            </a:r>
            <a:r>
              <a:rPr lang="en-US" sz="2800" b="1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tegishli</a:t>
            </a:r>
            <a:r>
              <a:rPr lang="en-US" sz="2800" b="1" dirty="0" smtClean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: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791952"/>
            <a:ext cx="551215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Ahmad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Yassaviy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171450" indent="-171450" algn="ctr"/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Xalq</a:t>
            </a:r>
            <a:r>
              <a:rPr lang="en-US" sz="3200" dirty="0" smtClean="0"/>
              <a:t> </a:t>
            </a:r>
            <a:r>
              <a:rPr lang="en-US" sz="3200" dirty="0" err="1" smtClean="0"/>
              <a:t>e’tibori</a:t>
            </a:r>
            <a:endParaRPr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827497" y="1533614"/>
            <a:ext cx="483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497" y="779948"/>
            <a:ext cx="4629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418" y="613140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.</a:t>
            </a:r>
            <a:r>
              <a:rPr lang="en-US" sz="1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3" tooltip="1993-yil"/>
              </a:rPr>
              <a:t>1993-yil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Oʻzbekistonda Yasaviyga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bagʻishlab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ilmiy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anjumanlar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oʻtkazilib,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maʼruzalar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alohida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majmua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shaklida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chop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etildi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Matbuotda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Yasaviyning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shaxsiyati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tariqati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sheʼriyatidan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bahs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yuritilgan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maqolalar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bosilib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chiqdi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Hozirda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Oʻzbekistondagi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qancha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koʻcha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mahalla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Yasaviy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nomi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ataladi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 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lenovo\Desktop\Без названия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786" y="779948"/>
            <a:ext cx="2242444" cy="2208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Hikmatlarda</a:t>
            </a:r>
            <a:r>
              <a:rPr lang="en-US" sz="3200" dirty="0"/>
              <a:t>  </a:t>
            </a:r>
            <a:r>
              <a:rPr lang="en-US" sz="3200" dirty="0" err="1"/>
              <a:t>ishq</a:t>
            </a:r>
            <a:endParaRPr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827497" y="1533614"/>
            <a:ext cx="483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497" y="779948"/>
            <a:ext cx="4629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51433" y="864322"/>
            <a:ext cx="551719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Rohat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tashlab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jon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mehnatin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xushlaganlar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Saharlarda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jonin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qiynab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oshlaganlar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Ho-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yu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havas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moumonni</a:t>
            </a:r>
            <a:r>
              <a:rPr lang="en-US" sz="2000" b="1" dirty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tashlaganlar</a:t>
            </a:r>
            <a:endParaRPr lang="en-US" sz="2000" b="1" dirty="0">
              <a:solidFill>
                <a:srgbClr val="20212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Chin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oshiqdir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, 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hargiz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oni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yolg‘oni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yo‘q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4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Tasavvufda</a:t>
            </a:r>
            <a:r>
              <a:rPr lang="en-US" sz="2800" dirty="0"/>
              <a:t>   </a:t>
            </a:r>
            <a:r>
              <a:rPr lang="en-US" sz="2800" dirty="0" err="1"/>
              <a:t>haqiqat</a:t>
            </a:r>
            <a:r>
              <a:rPr lang="en-US" sz="2800" dirty="0"/>
              <a:t> </a:t>
            </a:r>
            <a:r>
              <a:rPr lang="en-US" sz="2800" dirty="0" err="1"/>
              <a:t>martabasi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779948"/>
            <a:ext cx="3275769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Shariatsiz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tariqatga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“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Tariqatga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shariatsiz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kirganlarni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Shayton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imonini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ermish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Yassaviy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497" y="1533614"/>
            <a:ext cx="483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497" y="779948"/>
            <a:ext cx="4629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Users\lenovo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769" y="779948"/>
            <a:ext cx="2376264" cy="2244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Haqiqat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52925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anglashdir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hukmlarini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Yaratguvchiga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/>
              <a:t>Hikmatlarda</a:t>
            </a:r>
            <a:r>
              <a:rPr lang="en-US" sz="2800" dirty="0"/>
              <a:t>   </a:t>
            </a:r>
            <a:r>
              <a:rPr lang="en-US" sz="2800" dirty="0" err="1"/>
              <a:t>talmeh</a:t>
            </a:r>
            <a:r>
              <a:rPr lang="en-US" sz="2800" dirty="0"/>
              <a:t>   </a:t>
            </a:r>
            <a:r>
              <a:rPr lang="en-US" sz="2800" dirty="0" err="1"/>
              <a:t>san’ati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47936"/>
            <a:ext cx="550098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rasvo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Partav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shaydo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Majnunsifat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haqqi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/>
              <a:t>Hikmatlarda</a:t>
            </a:r>
            <a:r>
              <a:rPr lang="en-US" sz="2800" dirty="0"/>
              <a:t>  </a:t>
            </a:r>
            <a:r>
              <a:rPr lang="en-US" sz="2800" dirty="0" err="1"/>
              <a:t>ta’zod</a:t>
            </a:r>
            <a:r>
              <a:rPr lang="en-US" sz="2800" dirty="0"/>
              <a:t> 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talmeh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863960"/>
            <a:ext cx="550098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Behisht-do‘zax</a:t>
            </a:r>
            <a:r>
              <a:rPr lang="en-US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talashur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talashmoqqa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Do‘zax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aytur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:”Men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ortuq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fir’avn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Behisht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aytur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:”Ne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dersan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aytursan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fir’avn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Yusuf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Kan’on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1" y="1062364"/>
            <a:ext cx="2916324" cy="196183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Ishqqa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Parvonadek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jondin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axgar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/>
              <a:t>Takrir</a:t>
            </a:r>
            <a:r>
              <a:rPr lang="en-US" sz="2800" dirty="0"/>
              <a:t>   </a:t>
            </a:r>
            <a:r>
              <a:rPr lang="en-US" sz="2800" dirty="0" err="1"/>
              <a:t>san’ati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5" name="Picture 1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4147" y="827957"/>
            <a:ext cx="2340261" cy="1977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5209" y="1311904"/>
            <a:ext cx="5252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Devoni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hikmat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qoʻlyozmalaridan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eng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qadimgisi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qaysi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asrga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tegishli</a:t>
            </a:r>
            <a:r>
              <a:rPr lang="en-US" sz="2400" dirty="0">
                <a:solidFill>
                  <a:srgbClr val="2021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152419</TotalTime>
  <Words>226</Words>
  <Application>Microsoft Office PowerPoint</Application>
  <PresentationFormat>Произвольный</PresentationFormat>
  <Paragraphs>57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Office Theme</vt:lpstr>
      <vt:lpstr>1_Office Theme</vt:lpstr>
      <vt:lpstr>2_Office Theme</vt:lpstr>
      <vt:lpstr>Слайд 1</vt:lpstr>
      <vt:lpstr>Xalq e’tibori</vt:lpstr>
      <vt:lpstr>Hikmatlarda  ishq</vt:lpstr>
      <vt:lpstr>Tasavvufda   haqiqat martabasi</vt:lpstr>
      <vt:lpstr>Haqiqat</vt:lpstr>
      <vt:lpstr>Hikmatlarda   talmeh   san’ati</vt:lpstr>
      <vt:lpstr>Hikmatlarda  ta’zod  va talmeh</vt:lpstr>
      <vt:lpstr>Takrir   san’ati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1751</cp:revision>
  <dcterms:created xsi:type="dcterms:W3CDTF">2014-10-08T23:03:32Z</dcterms:created>
  <dcterms:modified xsi:type="dcterms:W3CDTF">2020-10-07T14:35:29Z</dcterms:modified>
</cp:coreProperties>
</file>