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9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8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Default Extension="jpeg" ContentType="image/jpeg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7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4"/>
  </p:notesMasterIdLst>
  <p:sldIdLst>
    <p:sldId id="1433" r:id="rId11"/>
    <p:sldId id="1438" r:id="rId12"/>
    <p:sldId id="1366" r:id="rId13"/>
    <p:sldId id="262" r:id="rId14"/>
    <p:sldId id="1434" r:id="rId15"/>
    <p:sldId id="1430" r:id="rId16"/>
    <p:sldId id="1446" r:id="rId17"/>
    <p:sldId id="1449" r:id="rId18"/>
    <p:sldId id="1451" r:id="rId19"/>
    <p:sldId id="1448" r:id="rId20"/>
    <p:sldId id="1450" r:id="rId21"/>
    <p:sldId id="1429" r:id="rId22"/>
    <p:sldId id="1452" r:id="rId2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Font" id="{01319F16-3CEB-44B1-837A-5DFE664B1540}">
          <p14:sldIdLst>
            <p14:sldId id="1433"/>
            <p14:sldId id="1438"/>
            <p14:sldId id="1366"/>
            <p14:sldId id="262"/>
            <p14:sldId id="1434"/>
            <p14:sldId id="1430"/>
            <p14:sldId id="1446"/>
            <p14:sldId id="1449"/>
            <p14:sldId id="1451"/>
            <p14:sldId id="1448"/>
            <p14:sldId id="1450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4" autoAdjust="0"/>
    <p:restoredTop sz="67025" autoAdjust="0"/>
  </p:normalViewPr>
  <p:slideViewPr>
    <p:cSldViewPr snapToObjects="1">
      <p:cViewPr>
        <p:scale>
          <a:sx n="160" d="100"/>
          <a:sy n="160" d="100"/>
        </p:scale>
        <p:origin x="-516" y="6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xmlns="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32675" y="1220940"/>
            <a:ext cx="3627169" cy="875860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3200" dirty="0" err="1" smtClean="0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sz="3200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lang="ru-RU" sz="320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Alisher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Navoiy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g‘azallari</a:t>
            </a:r>
            <a:endParaRPr sz="2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8510" y="1220940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8510" y="2103541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2552" y="1131054"/>
            <a:ext cx="1548172" cy="1931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2120" y="911795"/>
            <a:ext cx="53739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g‘azallaridagi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san’atlarni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40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noProof="0" dirty="0" err="1" smtClean="0">
                <a:latin typeface="Arial" pitchFamily="34" charset="0"/>
                <a:cs typeface="Arial" pitchFamily="34" charset="0"/>
              </a:rPr>
              <a:t>Javob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457" y="911795"/>
            <a:ext cx="5148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jam’u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ta’did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ta’zod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takrir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istiora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metonimiya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40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248" y="889598"/>
            <a:ext cx="533213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Kerakmas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kun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shaklikim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malohatdin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chok-chok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etmas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band-band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etmas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Istiora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jamu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ta’did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takrir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ctr"/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248" y="889598"/>
            <a:ext cx="53321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yoqqan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g‘azallaridan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32931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  </a:t>
            </a:r>
            <a:r>
              <a:rPr lang="en-US" sz="2400" dirty="0" err="1" smtClean="0"/>
              <a:t>Tardi</a:t>
            </a:r>
            <a:r>
              <a:rPr lang="en-US" sz="2400" dirty="0" smtClean="0"/>
              <a:t>  </a:t>
            </a:r>
            <a:r>
              <a:rPr lang="en-US" sz="2400" dirty="0" err="1" smtClean="0"/>
              <a:t>aks</a:t>
            </a:r>
            <a:r>
              <a:rPr lang="en-US" sz="2400" dirty="0" smtClean="0"/>
              <a:t>  </a:t>
            </a:r>
            <a:r>
              <a:rPr lang="en-US" sz="2400" dirty="0" err="1" smtClean="0"/>
              <a:t>va</a:t>
            </a:r>
            <a:r>
              <a:rPr lang="en-US" sz="2400" dirty="0" smtClean="0"/>
              <a:t>  </a:t>
            </a:r>
            <a:r>
              <a:rPr lang="en-US" sz="2400" dirty="0" err="1" smtClean="0"/>
              <a:t>iyhom</a:t>
            </a:r>
            <a:r>
              <a:rPr lang="en-US" sz="2400" dirty="0" smtClean="0"/>
              <a:t>  </a:t>
            </a:r>
            <a:r>
              <a:rPr lang="en-US" sz="2400" dirty="0" err="1" smtClean="0"/>
              <a:t>san’atlari</a:t>
            </a:r>
            <a:endParaRPr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7437" y="611932"/>
            <a:ext cx="435648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600"/>
              </a:spcAft>
              <a:defRPr/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Ko‘zing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bo‘lubtur</a:t>
            </a:r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575936">
              <a:spcAft>
                <a:spcPts val="600"/>
              </a:spcAf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Kim,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jong‘a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qaro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balo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bo‘lubtur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575936">
              <a:spcAft>
                <a:spcPts val="60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Majmu’i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davoni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dard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defTabSz="575936">
              <a:spcAft>
                <a:spcPts val="600"/>
              </a:spcAft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Dardingki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manga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davo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bo‘lubtur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AutoShape 3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Metonimiya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takrir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426" y="600701"/>
            <a:ext cx="4104455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5113" defTabSz="575936">
              <a:spcAft>
                <a:spcPts val="94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Ishq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ichra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oning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fidosi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yuz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jon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lvl="0" indent="265113" defTabSz="575936">
              <a:spcAft>
                <a:spcPts val="94"/>
              </a:spcAft>
              <a:defRPr/>
            </a:pP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jonki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sango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fido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bo‘lubtur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265113" defTabSz="575936">
              <a:spcAft>
                <a:spcPts val="94"/>
              </a:spcAft>
              <a:defRPr/>
            </a:pPr>
            <a:r>
              <a:rPr lang="en-US" sz="1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Begona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bo‘lubtur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oshnodin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lvl="0" indent="265113" defTabSz="575936">
              <a:spcAft>
                <a:spcPts val="94"/>
              </a:spcAft>
              <a:defRPr/>
            </a:pPr>
            <a:r>
              <a:rPr lang="en-US" sz="1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Begonag‘a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oshno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bo‘lubtur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749" y="1908075"/>
            <a:ext cx="2556284" cy="121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Ta’zod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tardi</a:t>
            </a:r>
            <a:r>
              <a:rPr lang="en-US" sz="2800" dirty="0" smtClean="0"/>
              <a:t> </a:t>
            </a:r>
            <a:r>
              <a:rPr lang="en-US" sz="2800" dirty="0" err="1" smtClean="0"/>
              <a:t>aks</a:t>
            </a:r>
            <a:r>
              <a:rPr lang="en-US" sz="2800" dirty="0" smtClean="0"/>
              <a:t> </a:t>
            </a:r>
            <a:r>
              <a:rPr lang="en-US" sz="2800" dirty="0" err="1" smtClean="0"/>
              <a:t>san’atlari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2" y="971972"/>
            <a:ext cx="36364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spcAft>
                <a:spcPts val="600"/>
              </a:spcAft>
            </a:pPr>
            <a:r>
              <a:rPr lang="en-US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Boqiy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topar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ulki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foniy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indent="179388">
              <a:spcAft>
                <a:spcPts val="60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Rahravg‘a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baqo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fano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bo‘lubtur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79388">
              <a:spcAft>
                <a:spcPts val="600"/>
              </a:spcAft>
            </a:pPr>
            <a:endParaRPr lang="en-US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179388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Navoiy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oyati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ishq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indent="179388">
              <a:spcAft>
                <a:spcPts val="600"/>
              </a:spcAft>
            </a:pPr>
            <a:r>
              <a:rPr lang="en-US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Ishq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ahli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aro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navo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bo‘lubtur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857" y="1079984"/>
            <a:ext cx="1451806" cy="1998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54575" y="719944"/>
            <a:ext cx="5389446" cy="2304255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1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istagan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suhbatig‘a</a:t>
            </a: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arjumand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etmas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suhbatin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ko‘nglim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pisand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etmas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Takrir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san’atining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jilosi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869" y="1800064"/>
            <a:ext cx="1468539" cy="1341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Jam’u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taqsim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san’ati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2" y="575928"/>
            <a:ext cx="55009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Netay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</a:t>
            </a: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bazminki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qatlim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hayotimg‘a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indent="265113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Ayon</a:t>
            </a: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chashm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aylab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no‘shand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etmas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65113"/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5113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     Bu  (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265113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    Bu  (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/>
          </a:p>
        </p:txBody>
      </p:sp>
      <p:sp>
        <p:nvSpPr>
          <p:cNvPr id="12290" name="AutoShape 2" descr="Ismoil Bekjon. Muhrga naqshlangan hadis |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Ismoil Bekjon. Muhrga naqshlangan hadis |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1283" y="1872072"/>
            <a:ext cx="2143125" cy="1286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She’riy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san’atlar</a:t>
            </a:r>
            <a:r>
              <a:rPr lang="en-US" sz="2800" b="0" dirty="0" smtClean="0"/>
              <a:t>  </a:t>
            </a:r>
            <a:r>
              <a:rPr lang="en-US" sz="2800" b="0" dirty="0" err="1" smtClean="0"/>
              <a:t>guldastasi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2" y="719944"/>
            <a:ext cx="4145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Kerakmas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kun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shaklikim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malohatdin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chok-chok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etmas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tanim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band-band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etmas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Istiora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jamu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ta’did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takrir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15" descr="C:\Users\Admin\Desktop\3ki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9062" y="1872072"/>
            <a:ext cx="1208093" cy="10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>
                <a:solidFill>
                  <a:schemeClr val="tx1"/>
                </a:solidFill>
              </a:rPr>
              <a:t>Ey</a:t>
            </a:r>
            <a:r>
              <a:rPr lang="en-US" sz="2800" b="0" dirty="0" smtClean="0">
                <a:solidFill>
                  <a:schemeClr val="tx1"/>
                </a:solidFill>
              </a:rPr>
              <a:t>  </a:t>
            </a:r>
            <a:r>
              <a:rPr lang="en-US" sz="2800" b="0" dirty="0" err="1" smtClean="0">
                <a:solidFill>
                  <a:schemeClr val="tx1"/>
                </a:solidFill>
              </a:rPr>
              <a:t>sabo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2" y="863960"/>
            <a:ext cx="5500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sarvi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xiromonimg‘a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Yig‘larimning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shiddatin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xandonimg‘a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>
                <a:solidFill>
                  <a:schemeClr val="tx1"/>
                </a:solidFill>
              </a:rPr>
              <a:t>Qofiyadosh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so‘zlar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2" y="863960"/>
            <a:ext cx="5500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xiromonimg‘a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pushaymonimg‘a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xandonimg‘a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fattonimg‘a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paymonimg‘a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nodonimg‘a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nomusulmonimg‘a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gulistonimg‘a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jononimg‘a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suxandonimg‘a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152948</TotalTime>
  <Words>287</Words>
  <Application>Microsoft Office PowerPoint</Application>
  <PresentationFormat>Произвольный</PresentationFormat>
  <Paragraphs>60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Слайд 1</vt:lpstr>
      <vt:lpstr>  Tardi  aks  va  iyhom  san’atlari</vt:lpstr>
      <vt:lpstr>Metonimiya va takrir</vt:lpstr>
      <vt:lpstr>Ta’zod va tardi aks san’atlari</vt:lpstr>
      <vt:lpstr>Takrir san’atining jilosi</vt:lpstr>
      <vt:lpstr>Jam’u taqsim san’ati</vt:lpstr>
      <vt:lpstr>She’riy san’atlar  guldastasi</vt:lpstr>
      <vt:lpstr>Ey  sabo</vt:lpstr>
      <vt:lpstr>Qofiyadosh so‘zlar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lenovo</cp:lastModifiedBy>
  <cp:revision>1849</cp:revision>
  <dcterms:created xsi:type="dcterms:W3CDTF">2014-10-08T23:03:32Z</dcterms:created>
  <dcterms:modified xsi:type="dcterms:W3CDTF">2020-11-05T05:20:42Z</dcterms:modified>
</cp:coreProperties>
</file>