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2"/>
  </p:notesMasterIdLst>
  <p:sldIdLst>
    <p:sldId id="1433" r:id="rId11"/>
    <p:sldId id="1438" r:id="rId12"/>
    <p:sldId id="1366" r:id="rId13"/>
    <p:sldId id="262" r:id="rId14"/>
    <p:sldId id="1434" r:id="rId15"/>
    <p:sldId id="1430" r:id="rId16"/>
    <p:sldId id="1446" r:id="rId17"/>
    <p:sldId id="1449" r:id="rId18"/>
    <p:sldId id="1448" r:id="rId19"/>
    <p:sldId id="1450" r:id="rId20"/>
    <p:sldId id="1429" r:id="rId2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438"/>
            <p14:sldId id="1366"/>
            <p14:sldId id="262"/>
            <p14:sldId id="1434"/>
            <p14:sldId id="1430"/>
            <p14:sldId id="1446"/>
            <p14:sldId id="1449"/>
            <p14:sldId id="1448"/>
            <p14:sldId id="1450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4" autoAdjust="0"/>
    <p:restoredTop sz="67025" autoAdjust="0"/>
  </p:normalViewPr>
  <p:slideViewPr>
    <p:cSldViewPr snapToObjects="1">
      <p:cViewPr>
        <p:scale>
          <a:sx n="160" d="100"/>
          <a:sy n="160" d="100"/>
        </p:scale>
        <p:origin x="-432" y="7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пулярн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92" y="1245104"/>
            <a:ext cx="1976340" cy="15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32676" y="1213792"/>
            <a:ext cx="4060068" cy="124519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3200" dirty="0" err="1" smtClean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sz="3200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ru-RU" sz="320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Alisher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Navoiy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haqida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uning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zamondoshlari</a:t>
            </a:r>
            <a:endParaRPr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7" y="2119124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noProof="0" dirty="0" err="1" smtClean="0">
                <a:latin typeface="Arial" pitchFamily="34" charset="0"/>
                <a:cs typeface="Arial" pitchFamily="34" charset="0"/>
              </a:rPr>
              <a:t>Javob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441" y="755948"/>
            <a:ext cx="51485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Jomiy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Rashidiy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Hakimshoh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Qazviniy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Xondamir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Davlatshoh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Samarqandiy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248" y="889598"/>
            <a:ext cx="53321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zamondoshlari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32931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  </a:t>
            </a:r>
            <a:r>
              <a:rPr lang="en-US" sz="2400" dirty="0" err="1" smtClean="0"/>
              <a:t>Abdurahmon</a:t>
            </a:r>
            <a:r>
              <a:rPr lang="en-US" sz="2400" dirty="0" smtClean="0"/>
              <a:t>  </a:t>
            </a:r>
            <a:r>
              <a:rPr lang="en-US" sz="2400" dirty="0" err="1" smtClean="0"/>
              <a:t>Jomiy</a:t>
            </a:r>
            <a:endParaRPr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7417" y="611932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Besh”ing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Xamsa”ng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bo‘ladiki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daryokaflar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buralib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panjaki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ganjadan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sarpanja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urganda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sarpanjasini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urdi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ajoyib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kuyladiki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jodu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nafaslilar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muhrlandi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DEEL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5829" y="863960"/>
            <a:ext cx="1714500" cy="220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Jomiy</a:t>
            </a:r>
            <a:r>
              <a:rPr lang="en-US" sz="2800" dirty="0" smtClean="0"/>
              <a:t> </a:t>
            </a:r>
            <a:r>
              <a:rPr lang="en-US" sz="2800" dirty="0" err="1" smtClean="0"/>
              <a:t>ta’rifi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6" y="600701"/>
            <a:ext cx="35643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defTabSz="575936">
              <a:spcAft>
                <a:spcPts val="94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Ey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tab’ing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ustodidir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Qalaming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ochqichi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eshigini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ochding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Ravnaqdan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qolib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ketgan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xorlik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burchagidan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o‘rin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so‘zga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obro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maydoniga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chiqding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raying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nuridan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safoli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lutfing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navosi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boyligi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navoli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bahramand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)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821" y="683940"/>
            <a:ext cx="1739838" cy="231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Rashidiy</a:t>
            </a:r>
            <a:r>
              <a:rPr lang="en-US" sz="2800" dirty="0" smtClean="0"/>
              <a:t>   </a:t>
            </a:r>
            <a:r>
              <a:rPr lang="en-US" sz="2800" dirty="0" err="1" smtClean="0"/>
              <a:t>e’tirofi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2" y="611932"/>
            <a:ext cx="36364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“U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Navoiyning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kelib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chiqishi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baxshilarga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borib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taqaladi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Otasini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Kichkina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baxshi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deyishgan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u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saroyda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amaldor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Mir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bolalikdan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Husayn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do‘stlashgan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Husayn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bo‘lgach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xizmatiga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behad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qadrlab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g‘amxo‘rliklar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ko‘rsatgan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Mir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xalqqa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xuddi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g‘amxo‘rlik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 descr="C:\Users\DEEL\Desktop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837" y="645270"/>
            <a:ext cx="1607257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5" y="755948"/>
            <a:ext cx="3049186" cy="2160239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yaxshiroq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olmagan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nazm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durlarini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yaxshiroq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olmagan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Hakimshoh</a:t>
            </a:r>
            <a:r>
              <a:rPr lang="en-US" sz="2800" b="0" dirty="0" smtClean="0"/>
              <a:t>  </a:t>
            </a:r>
            <a:r>
              <a:rPr lang="en-US" sz="2800" b="0" dirty="0" err="1" smtClean="0"/>
              <a:t>Qazviniy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DEEL\Desktop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3781" y="755948"/>
            <a:ext cx="2152464" cy="2063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Xondamir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2" y="575928"/>
            <a:ext cx="32043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Garchi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hazratga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tab’ 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ko‘pligi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muyassar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tab’I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moyilligi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forsiychadan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turkiychaga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ortiqroq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1600" b="1" dirty="0"/>
          </a:p>
        </p:txBody>
      </p:sp>
      <p:sp>
        <p:nvSpPr>
          <p:cNvPr id="12290" name="AutoShape 2" descr="Ismoil Bekjon. Muhrga naqshlangan hadis |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Ismoil Bekjon. Muhrga naqshlangan hadis |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storage.kun.uz/source/uploads/20180508/801871087406.jpg"/>
          <p:cNvPicPr>
            <a:picLocks noChangeAspect="1" noChangeArrowheads="1"/>
          </p:cNvPicPr>
          <p:nvPr/>
        </p:nvPicPr>
        <p:blipFill rotWithShape="1">
          <a:blip r:embed="rId2"/>
          <a:srcRect l="33271" t="16218" r="34976" b="5188"/>
          <a:stretch/>
        </p:blipFill>
        <p:spPr bwMode="auto">
          <a:xfrm>
            <a:off x="3417153" y="708444"/>
            <a:ext cx="2016223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Xondamir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779" y="607002"/>
            <a:ext cx="4469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1480-yillar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Hirotda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madrasa,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ta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rabot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17 ta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masjid,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ta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xonaqoh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ta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hammom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ta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ko‘prik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hovuz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qurdirgan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5" descr="C:\Users\Admin\Desktop\3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63" y="2232112"/>
            <a:ext cx="1208093" cy="86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El </a:t>
            </a:r>
            <a:r>
              <a:rPr lang="en-US" sz="2800" b="0" dirty="0" err="1" smtClean="0">
                <a:solidFill>
                  <a:schemeClr val="tx1"/>
                </a:solidFill>
              </a:rPr>
              <a:t>desa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Navoiy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2" y="863960"/>
            <a:ext cx="34203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cho‘pon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“El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829" y="700088"/>
            <a:ext cx="1714500" cy="2396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374" y="773369"/>
            <a:ext cx="5373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e’tirof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152823</TotalTime>
  <Words>347</Words>
  <Application>Microsoft Office PowerPoint</Application>
  <PresentationFormat>Произвольный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  Abdurahmon  Jomiy</vt:lpstr>
      <vt:lpstr>Jomiy ta’rifi</vt:lpstr>
      <vt:lpstr>Rashidiy   e’tirofi</vt:lpstr>
      <vt:lpstr>Hakimshoh  Qazviniy</vt:lpstr>
      <vt:lpstr>Xondamir</vt:lpstr>
      <vt:lpstr>Xondamir</vt:lpstr>
      <vt:lpstr>El desa Navoiy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1822</cp:revision>
  <dcterms:created xsi:type="dcterms:W3CDTF">2014-10-08T23:03:32Z</dcterms:created>
  <dcterms:modified xsi:type="dcterms:W3CDTF">2020-11-04T17:10:51Z</dcterms:modified>
</cp:coreProperties>
</file>