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6"/>
  </p:notesMasterIdLst>
  <p:sldIdLst>
    <p:sldId id="1433" r:id="rId11"/>
    <p:sldId id="1366" r:id="rId12"/>
    <p:sldId id="1460" r:id="rId13"/>
    <p:sldId id="1458" r:id="rId14"/>
    <p:sldId id="1466" r:id="rId15"/>
    <p:sldId id="1463" r:id="rId16"/>
    <p:sldId id="1467" r:id="rId17"/>
    <p:sldId id="1468" r:id="rId18"/>
    <p:sldId id="1469" r:id="rId19"/>
    <p:sldId id="1472" r:id="rId20"/>
    <p:sldId id="1470" r:id="rId21"/>
    <p:sldId id="1471" r:id="rId22"/>
    <p:sldId id="1465" r:id="rId23"/>
    <p:sldId id="1464" r:id="rId24"/>
    <p:sldId id="1429" r:id="rId2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366"/>
            <p14:sldId id="1460"/>
            <p14:sldId id="1458"/>
            <p14:sldId id="1466"/>
            <p14:sldId id="1463"/>
            <p14:sldId id="1467"/>
            <p14:sldId id="1468"/>
            <p14:sldId id="1469"/>
            <p14:sldId id="1472"/>
            <p14:sldId id="1470"/>
            <p14:sldId id="1471"/>
            <p14:sldId id="1465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9462" autoAdjust="0"/>
  </p:normalViewPr>
  <p:slideViewPr>
    <p:cSldViewPr snapToObjects="1">
      <p:cViewPr>
        <p:scale>
          <a:sx n="164" d="100"/>
          <a:sy n="164" d="100"/>
        </p:scale>
        <p:origin x="-378" y="72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72369" y="1219408"/>
            <a:ext cx="2675408" cy="99897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3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Abdulla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Qodiriy</a:t>
            </a:r>
            <a:endParaRPr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1288843"/>
            <a:ext cx="1743075" cy="1859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“</a:t>
            </a:r>
            <a:r>
              <a:rPr lang="en-US" sz="2800" dirty="0" err="1" smtClean="0"/>
              <a:t>Mehrobdan</a:t>
            </a:r>
            <a:r>
              <a:rPr lang="en-US" sz="2800" dirty="0" smtClean="0"/>
              <a:t> </a:t>
            </a:r>
            <a:r>
              <a:rPr lang="en-US" sz="2800" dirty="0" err="1" smtClean="0"/>
              <a:t>chayon</a:t>
            </a:r>
            <a:r>
              <a:rPr lang="en-US" sz="2800" dirty="0" smtClean="0"/>
              <a:t>”  </a:t>
            </a:r>
            <a:r>
              <a:rPr lang="en-US" sz="2800" dirty="0" err="1" smtClean="0"/>
              <a:t>romani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748" y="600700"/>
            <a:ext cx="38164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Mehrobdan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chayon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1928-yilda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yozilgan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Xudoyorxon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munshiylari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hayotidan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saroydagi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kirdikorlar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birga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Anvar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Ra’noning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ziddiyatli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visol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tasvirlagan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791952"/>
            <a:ext cx="1790700" cy="22139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0" y="2664160"/>
            <a:ext cx="1790699" cy="3417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Qatag‘on</a:t>
            </a:r>
            <a:r>
              <a:rPr lang="en-US" sz="2800" dirty="0" smtClean="0"/>
              <a:t> </a:t>
            </a:r>
            <a:r>
              <a:rPr lang="en-US" sz="2800" dirty="0" err="1" smtClean="0"/>
              <a:t>qurboni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416" y="755947"/>
            <a:ext cx="340237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Adib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1937-yil 31-dekabr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hibsga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olinib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1938-yil 4-oktabrida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dushmani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qatl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etiladi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755947"/>
            <a:ext cx="2232248" cy="2083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Yuksak</a:t>
            </a:r>
            <a:r>
              <a:rPr lang="en-US" sz="2800" dirty="0" smtClean="0"/>
              <a:t> </a:t>
            </a:r>
            <a:r>
              <a:rPr lang="en-US" sz="2800" dirty="0" err="1" smtClean="0"/>
              <a:t>hurmat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755948"/>
            <a:ext cx="32403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Abdulla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Qodiriy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Navoiy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nomidagi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Respublikasi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mukofoti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Mustaqillik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ordeni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taqdirlangan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0272" y="679835"/>
            <a:ext cx="2321761" cy="2322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Mustahkamlash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888281"/>
            <a:ext cx="5472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Abdulla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Qodiriyning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matbuotdagi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mahfiy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imzolari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nimalarni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bilasiz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Javob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9177" y="758118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8" y="758119"/>
            <a:ext cx="5292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Julqunboy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</a:rPr>
              <a:t>Ju</a:t>
            </a:r>
            <a:r>
              <a:rPr lang="en-US" sz="2400" b="1" dirty="0" smtClean="0">
                <a:solidFill>
                  <a:srgbClr val="000000"/>
                </a:solidFill>
              </a:rPr>
              <a:t>-boy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</a:rPr>
              <a:t>Dumbulboy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</a:rPr>
              <a:t>Dumbulnisa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</a:rPr>
              <a:t>Kalvak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Mahzum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</a:rPr>
              <a:t>Toshpo‘lat</a:t>
            </a:r>
            <a:r>
              <a:rPr lang="en-US" sz="2400" b="1" dirty="0" smtClean="0">
                <a:solidFill>
                  <a:srgbClr val="000000"/>
                </a:solidFill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</a:rPr>
              <a:t>tajang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</a:rPr>
              <a:t>Ovsar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kabi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imzolar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bilan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matbuotda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ijod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qilgan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8" y="42731"/>
            <a:ext cx="561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270" y="71994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Abdulla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Qodiriyning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SMART - детский сад - Юные математики | Facebo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9" y="2160104"/>
            <a:ext cx="1080120" cy="92218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8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Drama </a:t>
            </a:r>
            <a:r>
              <a:rPr lang="en-US" sz="2400" dirty="0" err="1" smtClean="0"/>
              <a:t>qahramonlari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0"/>
            <a:ext cx="34923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Abdulla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Qodiriy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1894-yili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10-aprelda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Toshkentda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bog‘bon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oilasida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tug‘ilgan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Dastlab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musulmon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maktabida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so‘ngra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rus-tuzem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Abulqosim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shayx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madrasasida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ta’lim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Moskvadagi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kursida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o‘qigan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13" y="857250"/>
            <a:ext cx="1825067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Ijodiy</a:t>
            </a:r>
            <a:r>
              <a:rPr lang="en-US" sz="2800" dirty="0" smtClean="0"/>
              <a:t> </a:t>
            </a:r>
            <a:r>
              <a:rPr lang="en-US" sz="2800" dirty="0" err="1" smtClean="0"/>
              <a:t>faoliyati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755948"/>
            <a:ext cx="32403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1917-yilgi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oyidagi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to‘ntarishidan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Eski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oziqa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qo‘mitasining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sarkotibi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Oziq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gazetasining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muharriri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“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Mushtum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jurnali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tashkilotchilaridan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ijtimoiy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hayotga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faol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aralashadi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4516" y="1000810"/>
            <a:ext cx="2287518" cy="1735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Maxfiy</a:t>
            </a:r>
            <a:r>
              <a:rPr lang="en-US" sz="2800" dirty="0" smtClean="0"/>
              <a:t> </a:t>
            </a:r>
            <a:r>
              <a:rPr lang="en-US" sz="2800" dirty="0" err="1" smtClean="0"/>
              <a:t>imzolar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755948"/>
            <a:ext cx="32403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Abdulla </a:t>
            </a:r>
            <a:r>
              <a:rPr lang="en-US" sz="1600" b="1" dirty="0" err="1" smtClean="0">
                <a:solidFill>
                  <a:srgbClr val="000000"/>
                </a:solidFill>
              </a:rPr>
              <a:t>Qodiriyning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asarlari</a:t>
            </a:r>
            <a:r>
              <a:rPr lang="en-US" sz="1600" b="1" dirty="0" smtClean="0">
                <a:solidFill>
                  <a:srgbClr val="000000"/>
                </a:solidFill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</a:rPr>
              <a:t>matbuotda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Julqunboy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Ju</a:t>
            </a:r>
            <a:r>
              <a:rPr lang="en-US" sz="1600" b="1" dirty="0" smtClean="0">
                <a:solidFill>
                  <a:srgbClr val="000000"/>
                </a:solidFill>
              </a:rPr>
              <a:t>-boy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Dumbulboy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Dumbulnisa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Kalvak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Mahzum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Toshpo‘lat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tajang</a:t>
            </a:r>
            <a:r>
              <a:rPr lang="en-US" sz="1600" b="1" dirty="0" smtClean="0">
                <a:solidFill>
                  <a:srgbClr val="000000"/>
                </a:solidFill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</a:rPr>
              <a:t>Ovsar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kabi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imzolar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bilan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bosilib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chiqardi</a:t>
            </a:r>
            <a:r>
              <a:rPr lang="en-US" sz="1600" b="1" dirty="0" smtClean="0">
                <a:solidFill>
                  <a:srgbClr val="000000"/>
                </a:solidFill>
              </a:rPr>
              <a:t>.</a:t>
            </a: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lenov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6" y="755948"/>
            <a:ext cx="2232248" cy="232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Qodiriyning</a:t>
            </a:r>
            <a:r>
              <a:rPr lang="en-US" sz="2800" dirty="0" smtClean="0"/>
              <a:t> </a:t>
            </a:r>
            <a:r>
              <a:rPr lang="en-US" sz="2800" dirty="0" err="1" smtClean="0"/>
              <a:t>farzandlari</a:t>
            </a:r>
            <a:endParaRPr lang="en-US" sz="2800" dirty="0" smtClean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460" y="755948"/>
            <a:ext cx="2916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</a:rPr>
              <a:t>Nazifa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smtClean="0">
                <a:solidFill>
                  <a:srgbClr val="000000"/>
                </a:solidFill>
              </a:rPr>
              <a:t>1916)</a:t>
            </a:r>
          </a:p>
          <a:p>
            <a:r>
              <a:rPr lang="en-US" sz="2400" b="1" dirty="0" err="1" smtClean="0">
                <a:solidFill>
                  <a:srgbClr val="000000"/>
                </a:solidFill>
              </a:rPr>
              <a:t>Habibulla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smtClean="0">
                <a:solidFill>
                  <a:srgbClr val="000000"/>
                </a:solidFill>
              </a:rPr>
              <a:t>1918) </a:t>
            </a:r>
            <a:r>
              <a:rPr lang="en-US" sz="2400" b="1" dirty="0" err="1" smtClean="0">
                <a:solidFill>
                  <a:srgbClr val="000000"/>
                </a:solidFill>
              </a:rPr>
              <a:t>Adiba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smtClean="0">
                <a:solidFill>
                  <a:srgbClr val="000000"/>
                </a:solidFill>
              </a:rPr>
              <a:t>1924) </a:t>
            </a:r>
          </a:p>
          <a:p>
            <a:r>
              <a:rPr lang="en-US" sz="2400" b="1" dirty="0" err="1" smtClean="0">
                <a:solidFill>
                  <a:srgbClr val="000000"/>
                </a:solidFill>
              </a:rPr>
              <a:t>Ma’sud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smtClean="0">
                <a:solidFill>
                  <a:srgbClr val="000000"/>
                </a:solidFill>
              </a:rPr>
              <a:t>1926)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Anisa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smtClean="0">
                <a:solidFill>
                  <a:srgbClr val="000000"/>
                </a:solidFill>
              </a:rPr>
              <a:t>1928)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0552" y="755948"/>
            <a:ext cx="3081481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Ijodiy</a:t>
            </a:r>
            <a:r>
              <a:rPr lang="en-US" sz="2800" dirty="0" smtClean="0"/>
              <a:t> </a:t>
            </a:r>
            <a:r>
              <a:rPr lang="en-US" sz="2800" dirty="0" err="1" smtClean="0"/>
              <a:t>faoliyati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444" y="717687"/>
            <a:ext cx="32403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To‘y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 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Ahvolimiz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Millatimga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aylagil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she’rlari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Baxtsiz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kuyov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dramasi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Juvonboz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hikoyasi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673100"/>
            <a:ext cx="2052228" cy="2453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Realistik</a:t>
            </a:r>
            <a:r>
              <a:rPr lang="en-US" sz="2800" dirty="0" smtClean="0"/>
              <a:t> </a:t>
            </a:r>
            <a:r>
              <a:rPr lang="en-US" sz="2800" dirty="0" err="1" smtClean="0"/>
              <a:t>hikoya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719944"/>
            <a:ext cx="324035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1916-yilda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yozilgan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Uloqda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hikoyasi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adabiyotidagi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nazariy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mezonlarga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keladigan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realistik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hikoyachiligini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8137" y="628688"/>
            <a:ext cx="2293896" cy="228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Felyetonlar</a:t>
            </a:r>
            <a:r>
              <a:rPr lang="en-US" sz="2800" dirty="0" smtClean="0"/>
              <a:t> </a:t>
            </a:r>
            <a:r>
              <a:rPr lang="en-US" sz="2800" dirty="0" err="1" smtClean="0"/>
              <a:t>qiroli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719944"/>
            <a:ext cx="324035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Kalvak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Mahzumning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xotira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daftaridan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Toshpo‘lat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tajang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deydir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?”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hajviy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asarlar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yozdi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719943"/>
            <a:ext cx="1984065" cy="2325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“</a:t>
            </a:r>
            <a:r>
              <a:rPr lang="en-US" sz="2800" dirty="0" err="1" smtClean="0"/>
              <a:t>O‘tkan</a:t>
            </a:r>
            <a:r>
              <a:rPr lang="en-US" sz="2800" dirty="0" smtClean="0"/>
              <a:t> </a:t>
            </a:r>
            <a:r>
              <a:rPr lang="en-US" sz="2800" dirty="0" err="1" smtClean="0"/>
              <a:t>kunlar</a:t>
            </a:r>
            <a:r>
              <a:rPr lang="en-US" sz="2800" dirty="0" smtClean="0"/>
              <a:t>”  </a:t>
            </a:r>
            <a:r>
              <a:rPr lang="en-US" sz="2800" dirty="0" err="1" smtClean="0"/>
              <a:t>romani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600702"/>
            <a:ext cx="324035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kunlar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romanining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ayrim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fasllari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Dastlab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1923-1924-yillari 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jurnalida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1925-1926-yillari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romanning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bo‘limi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holida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bosildi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791952"/>
            <a:ext cx="2232248" cy="2057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155045</TotalTime>
  <Words>371</Words>
  <Application>Microsoft Office PowerPoint</Application>
  <PresentationFormat>Произвольный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Drama qahramonlari</vt:lpstr>
      <vt:lpstr>Ijodiy faoliyati</vt:lpstr>
      <vt:lpstr>Maxfiy imzolar</vt:lpstr>
      <vt:lpstr>Qodiriyning farzandlari</vt:lpstr>
      <vt:lpstr>Ijodiy faoliyati</vt:lpstr>
      <vt:lpstr>Realistik hikoya</vt:lpstr>
      <vt:lpstr>Felyetonlar qiroli</vt:lpstr>
      <vt:lpstr>“O‘tkan kunlar”  romani</vt:lpstr>
      <vt:lpstr>“Mehrobdan chayon”  romani</vt:lpstr>
      <vt:lpstr>Qatag‘on qurboni</vt:lpstr>
      <vt:lpstr>Yuksak hurmat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2123</cp:revision>
  <dcterms:created xsi:type="dcterms:W3CDTF">2014-10-08T23:03:32Z</dcterms:created>
  <dcterms:modified xsi:type="dcterms:W3CDTF">2020-12-09T17:34:31Z</dcterms:modified>
</cp:coreProperties>
</file>