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26"/>
  </p:notesMasterIdLst>
  <p:sldIdLst>
    <p:sldId id="1433" r:id="rId11"/>
    <p:sldId id="1366" r:id="rId12"/>
    <p:sldId id="1460" r:id="rId13"/>
    <p:sldId id="1458" r:id="rId14"/>
    <p:sldId id="1466" r:id="rId15"/>
    <p:sldId id="1463" r:id="rId16"/>
    <p:sldId id="1467" r:id="rId17"/>
    <p:sldId id="1468" r:id="rId18"/>
    <p:sldId id="1469" r:id="rId19"/>
    <p:sldId id="1472" r:id="rId20"/>
    <p:sldId id="1470" r:id="rId21"/>
    <p:sldId id="1471" r:id="rId22"/>
    <p:sldId id="1465" r:id="rId23"/>
    <p:sldId id="1464" r:id="rId24"/>
    <p:sldId id="1429" r:id="rId25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33"/>
            <p14:sldId id="1366"/>
            <p14:sldId id="1460"/>
            <p14:sldId id="1458"/>
            <p14:sldId id="1466"/>
            <p14:sldId id="1463"/>
            <p14:sldId id="1467"/>
            <p14:sldId id="1468"/>
            <p14:sldId id="1469"/>
            <p14:sldId id="1472"/>
            <p14:sldId id="1470"/>
            <p14:sldId id="1471"/>
            <p14:sldId id="1465"/>
            <p14:sldId id="1464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xmlns="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DDDDDD"/>
    <a:srgbClr val="B2B2B2"/>
    <a:srgbClr val="FFFFFF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99462" autoAdjust="0"/>
  </p:normalViewPr>
  <p:slideViewPr>
    <p:cSldViewPr snapToObjects="1">
      <p:cViewPr>
        <p:scale>
          <a:sx n="164" d="100"/>
          <a:sy n="164" d="100"/>
        </p:scale>
        <p:origin x="-378" y="72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12/9/2020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672369" y="1219408"/>
            <a:ext cx="2675408" cy="998970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 algn="ctr">
              <a:spcAft>
                <a:spcPts val="600"/>
              </a:spcAft>
            </a:pPr>
            <a:r>
              <a:rPr sz="3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3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3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Abdulla </a:t>
            </a:r>
            <a:r>
              <a:rPr lang="en-US" sz="2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Qodiriy</a:t>
            </a:r>
            <a:endParaRPr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69667" y="1249367"/>
            <a:ext cx="234166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69666" y="2103375"/>
            <a:ext cx="234167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463901" y="227770"/>
            <a:ext cx="83524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463901" y="227770"/>
            <a:ext cx="83524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480626" y="330688"/>
            <a:ext cx="966903" cy="323783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000" b="1" spc="10" dirty="0" smtClean="0">
                <a:solidFill>
                  <a:srgbClr val="FEFEFE"/>
                </a:solidFill>
                <a:latin typeface="Arial"/>
                <a:cs typeface="Arial"/>
              </a:rPr>
              <a:t>10-</a:t>
            </a:r>
            <a:r>
              <a:rPr lang="en-US" sz="2000" spc="-5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967817" y="215732"/>
            <a:ext cx="274000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400" b="1" i="0" u="none" strike="noStrike" kern="0" cap="none" spc="1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</a:t>
            </a:r>
            <a:r>
              <a:rPr kumimoji="0" lang="en-US" sz="3400" b="1" i="0" u="none" strike="noStrike" kern="0" cap="none" spc="10" normalizeH="0" baseline="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Adabiyot</a:t>
            </a:r>
            <a:endParaRPr kumimoji="0" lang="en-US" sz="3400" b="1" i="0" u="none" strike="noStrike" kern="0" cap="none" spc="1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332676" y="290278"/>
            <a:ext cx="442595" cy="424180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516794" y="525306"/>
            <a:ext cx="155575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583081" y="663983"/>
            <a:ext cx="42545" cy="1333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444632" y="670464"/>
            <a:ext cx="123189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539417" y="381938"/>
            <a:ext cx="29845" cy="1333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403833" y="492580"/>
            <a:ext cx="120650" cy="83820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3581" y="2880184"/>
            <a:ext cx="3372142" cy="2878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2" descr="Турди Фароғий (XVII аср). Ziyouz.uz — все новости (вчера, сегодня, сейчас)  от 123ru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C:\Users\lenovo\Desktop\downlo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89350" y="1288843"/>
            <a:ext cx="1743075" cy="18590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4229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smtClean="0"/>
              <a:t>“</a:t>
            </a:r>
            <a:r>
              <a:rPr lang="en-US" sz="2800" dirty="0" err="1" smtClean="0"/>
              <a:t>Mehrobdan</a:t>
            </a:r>
            <a:r>
              <a:rPr lang="en-US" sz="2800" dirty="0" smtClean="0"/>
              <a:t> </a:t>
            </a:r>
            <a:r>
              <a:rPr lang="en-US" sz="2800" dirty="0" err="1" smtClean="0"/>
              <a:t>chayon</a:t>
            </a:r>
            <a:r>
              <a:rPr lang="en-US" sz="2800" dirty="0" smtClean="0"/>
              <a:t>”  </a:t>
            </a:r>
            <a:r>
              <a:rPr lang="en-US" sz="2800" dirty="0" err="1" smtClean="0"/>
              <a:t>romani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6748" y="600700"/>
            <a:ext cx="381642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Mehrobdan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chayon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tarixiy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romani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1928-yilda 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yozilgan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“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Xudoyorxon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munshiylari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hayotidan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olingan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saroydagi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kirdikorlar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birga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Anvar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Ra’noning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ziddiyatli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visol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tarixini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tasvirlagan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C:\Users\lenovo\Desktop\downlo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0" y="791952"/>
            <a:ext cx="1790700" cy="221393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810000" y="2664160"/>
            <a:ext cx="1790699" cy="34172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Qatag‘on</a:t>
            </a:r>
            <a:r>
              <a:rPr lang="en-US" sz="2800" dirty="0" smtClean="0"/>
              <a:t> </a:t>
            </a:r>
            <a:r>
              <a:rPr lang="en-US" sz="2800" dirty="0" err="1" smtClean="0"/>
              <a:t>qurboni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89416" y="755947"/>
            <a:ext cx="3402378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Adib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1937-yil 31-dekabr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kuni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hibsga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olinib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endParaRPr lang="en-US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1938-yil 4-oktabrida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xalq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dushmani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sifatida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qatl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etiladi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 descr="C:\Users\lenovo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19785" y="755947"/>
            <a:ext cx="2232248" cy="20834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Yuksak</a:t>
            </a:r>
            <a:r>
              <a:rPr lang="en-US" sz="2800" dirty="0" smtClean="0"/>
              <a:t> </a:t>
            </a:r>
            <a:r>
              <a:rPr lang="en-US" sz="2800" dirty="0" err="1" smtClean="0"/>
              <a:t>hurmat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79427" y="755948"/>
            <a:ext cx="324035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Abdulla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Qodiriy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Alisher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Navoiy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nomidagi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O‘zbekiston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Respublikasi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Davlat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mukofoti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“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Mustaqillik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ordeni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taqdirlangan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 descr="C:\Users\lenovo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30272" y="679835"/>
            <a:ext cx="2321761" cy="23228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Mustahkamlash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79427" y="888281"/>
            <a:ext cx="547260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Abdulla </a:t>
            </a:r>
            <a:r>
              <a:rPr lang="en-US" sz="2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Qodiriyning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matbuotdagi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mahfiy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imzolari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nimalarni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bilasiz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en-US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Javob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49177" y="758118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79428" y="758119"/>
            <a:ext cx="529258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</a:rPr>
              <a:t>Julqunboy</a:t>
            </a:r>
            <a:r>
              <a:rPr lang="en-US" sz="2400" b="1" dirty="0" smtClean="0">
                <a:solidFill>
                  <a:srgbClr val="000000"/>
                </a:solidFill>
              </a:rPr>
              <a:t>, </a:t>
            </a:r>
            <a:r>
              <a:rPr lang="en-US" sz="2400" b="1" dirty="0" err="1" smtClean="0">
                <a:solidFill>
                  <a:srgbClr val="000000"/>
                </a:solidFill>
              </a:rPr>
              <a:t>Ju</a:t>
            </a:r>
            <a:r>
              <a:rPr lang="en-US" sz="2400" b="1" dirty="0" smtClean="0">
                <a:solidFill>
                  <a:srgbClr val="000000"/>
                </a:solidFill>
              </a:rPr>
              <a:t>-boy</a:t>
            </a:r>
            <a:r>
              <a:rPr lang="en-US" sz="2400" b="1" dirty="0" smtClean="0">
                <a:solidFill>
                  <a:srgbClr val="000000"/>
                </a:solidFill>
              </a:rPr>
              <a:t>, </a:t>
            </a:r>
            <a:r>
              <a:rPr lang="en-US" sz="2400" b="1" dirty="0" err="1" smtClean="0">
                <a:solidFill>
                  <a:srgbClr val="000000"/>
                </a:solidFill>
              </a:rPr>
              <a:t>Dumbulboy</a:t>
            </a:r>
            <a:r>
              <a:rPr lang="en-US" sz="2400" b="1" dirty="0" smtClean="0">
                <a:solidFill>
                  <a:srgbClr val="000000"/>
                </a:solidFill>
              </a:rPr>
              <a:t>, </a:t>
            </a:r>
            <a:r>
              <a:rPr lang="en-US" sz="2400" b="1" dirty="0" err="1" smtClean="0">
                <a:solidFill>
                  <a:srgbClr val="000000"/>
                </a:solidFill>
              </a:rPr>
              <a:t>Dumbulnisa</a:t>
            </a:r>
            <a:r>
              <a:rPr lang="en-US" sz="2400" b="1" dirty="0" smtClean="0">
                <a:solidFill>
                  <a:srgbClr val="000000"/>
                </a:solidFill>
              </a:rPr>
              <a:t>, </a:t>
            </a:r>
            <a:r>
              <a:rPr lang="en-US" sz="2400" b="1" dirty="0" err="1" smtClean="0">
                <a:solidFill>
                  <a:srgbClr val="000000"/>
                </a:solidFill>
              </a:rPr>
              <a:t>Kalvak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</a:rPr>
              <a:t>Mahzum</a:t>
            </a:r>
            <a:r>
              <a:rPr lang="en-US" sz="2400" b="1" dirty="0" smtClean="0">
                <a:solidFill>
                  <a:srgbClr val="000000"/>
                </a:solidFill>
              </a:rPr>
              <a:t>, </a:t>
            </a:r>
            <a:r>
              <a:rPr lang="en-US" sz="2400" b="1" dirty="0" err="1" smtClean="0">
                <a:solidFill>
                  <a:srgbClr val="000000"/>
                </a:solidFill>
              </a:rPr>
              <a:t>Toshpo‘lat</a:t>
            </a:r>
            <a:r>
              <a:rPr lang="en-US" sz="2400" b="1" dirty="0" smtClean="0">
                <a:solidFill>
                  <a:srgbClr val="000000"/>
                </a:solidFill>
              </a:rPr>
              <a:t>   </a:t>
            </a:r>
            <a:r>
              <a:rPr lang="en-US" sz="2400" b="1" dirty="0" err="1" smtClean="0">
                <a:solidFill>
                  <a:srgbClr val="000000"/>
                </a:solidFill>
              </a:rPr>
              <a:t>tajang</a:t>
            </a:r>
            <a:r>
              <a:rPr lang="en-US" sz="2400" b="1" dirty="0" smtClean="0">
                <a:solidFill>
                  <a:srgbClr val="000000"/>
                </a:solidFill>
              </a:rPr>
              <a:t>, </a:t>
            </a:r>
            <a:r>
              <a:rPr lang="en-US" sz="2400" b="1" dirty="0" err="1" smtClean="0">
                <a:solidFill>
                  <a:srgbClr val="000000"/>
                </a:solidFill>
              </a:rPr>
              <a:t>Ovsar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</a:rPr>
              <a:t>kabi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</a:rPr>
              <a:t>imzolar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</a:rPr>
              <a:t>bilan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</a:rPr>
              <a:t>matbuotda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</a:rPr>
              <a:t>ijod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</a:rPr>
              <a:t>qilgan</a:t>
            </a:r>
            <a:r>
              <a:rPr lang="en-US" sz="2400" b="1" dirty="0" smtClean="0">
                <a:solidFill>
                  <a:srgbClr val="000000"/>
                </a:solidFill>
              </a:rPr>
              <a:t>.</a:t>
            </a:r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8" y="42731"/>
            <a:ext cx="5619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topshiriqlar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:</a:t>
            </a: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6270" y="719944"/>
            <a:ext cx="48245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Abdulla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Qodiriyning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ijodiy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o‘rganing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SMART - детский сад - Юные математики | Facebook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79" y="2160104"/>
            <a:ext cx="1080120" cy="922182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77878"/>
            <a:ext cx="558062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smtClean="0"/>
              <a:t>Drama </a:t>
            </a:r>
            <a:r>
              <a:rPr lang="en-US" sz="2400" dirty="0" err="1" smtClean="0"/>
              <a:t>qahramonlari</a:t>
            </a:r>
            <a:endParaRPr sz="24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0"/>
            <a:ext cx="349238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Abdulla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Qodiriy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1894-yili </a:t>
            </a: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10-aprelda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Toshkentda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bog‘bon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oilasida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tug‘ilgan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Dastlab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musulmon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maktabida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so‘ngra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rus-tuzem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maktabi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hamda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Abulqosim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shayx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madrasasida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ta’lim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olgan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Moskvadagi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adabiyot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kursida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o‘qigan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8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>
              <a:solidFill>
                <a:srgbClr val="000000"/>
              </a:solidFill>
            </a:endParaRPr>
          </a:p>
        </p:txBody>
      </p:sp>
      <p:pic>
        <p:nvPicPr>
          <p:cNvPr id="2050" name="Picture 2" descr="C:\Users\lenovo\Desktop\downlo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71813" y="857250"/>
            <a:ext cx="1825067" cy="2143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Ijodiy</a:t>
            </a:r>
            <a:r>
              <a:rPr lang="en-US" sz="2800" dirty="0" smtClean="0"/>
              <a:t> </a:t>
            </a:r>
            <a:r>
              <a:rPr lang="en-US" sz="2800" dirty="0" err="1" smtClean="0"/>
              <a:t>faoliyati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755948"/>
            <a:ext cx="324035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1917-yilgi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tabr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oyidagi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davlat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to‘ntarishidan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so‘ng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Eski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shahar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oziqa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qo‘mitasining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sarkotibi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“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Oziq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ishlar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gazetasining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muharriri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“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Mushtum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jurnali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tashkilotchilaridan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sifatida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ijtimoiy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hayotga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faol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aralashadi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800" dirty="0">
              <a:solidFill>
                <a:srgbClr val="000000"/>
              </a:solidFill>
            </a:endParaRPr>
          </a:p>
        </p:txBody>
      </p:sp>
      <p:pic>
        <p:nvPicPr>
          <p:cNvPr id="3074" name="Picture 2" descr="C:\Users\lenovo\Desktop\downlo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64516" y="1000810"/>
            <a:ext cx="2287518" cy="17353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Maxfiy</a:t>
            </a:r>
            <a:r>
              <a:rPr lang="en-US" sz="2800" dirty="0" smtClean="0"/>
              <a:t> </a:t>
            </a:r>
            <a:r>
              <a:rPr lang="en-US" sz="2800" dirty="0" err="1" smtClean="0"/>
              <a:t>imzolar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755948"/>
            <a:ext cx="324035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000000"/>
                </a:solidFill>
              </a:rPr>
              <a:t>Abdulla </a:t>
            </a:r>
            <a:r>
              <a:rPr lang="en-US" sz="1600" b="1" dirty="0" err="1" smtClean="0">
                <a:solidFill>
                  <a:srgbClr val="000000"/>
                </a:solidFill>
              </a:rPr>
              <a:t>Qodiriyning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asarlari</a:t>
            </a:r>
            <a:r>
              <a:rPr lang="en-US" sz="1600" b="1" dirty="0" smtClean="0">
                <a:solidFill>
                  <a:srgbClr val="000000"/>
                </a:solidFill>
              </a:rPr>
              <a:t>  </a:t>
            </a:r>
            <a:r>
              <a:rPr lang="en-US" sz="1600" b="1" dirty="0" err="1" smtClean="0">
                <a:solidFill>
                  <a:srgbClr val="000000"/>
                </a:solidFill>
              </a:rPr>
              <a:t>matbuotda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Julqunboy</a:t>
            </a:r>
            <a:r>
              <a:rPr lang="en-US" sz="1600" b="1" dirty="0" smtClean="0">
                <a:solidFill>
                  <a:srgbClr val="000000"/>
                </a:solidFill>
              </a:rPr>
              <a:t>, </a:t>
            </a:r>
            <a:r>
              <a:rPr lang="en-US" sz="1600" b="1" dirty="0" err="1" smtClean="0">
                <a:solidFill>
                  <a:srgbClr val="000000"/>
                </a:solidFill>
              </a:rPr>
              <a:t>Ju</a:t>
            </a:r>
            <a:r>
              <a:rPr lang="en-US" sz="1600" b="1" dirty="0" smtClean="0">
                <a:solidFill>
                  <a:srgbClr val="000000"/>
                </a:solidFill>
              </a:rPr>
              <a:t>-boy</a:t>
            </a:r>
            <a:r>
              <a:rPr lang="en-US" sz="1600" b="1" dirty="0" smtClean="0">
                <a:solidFill>
                  <a:srgbClr val="000000"/>
                </a:solidFill>
              </a:rPr>
              <a:t>, </a:t>
            </a:r>
            <a:r>
              <a:rPr lang="en-US" sz="1600" b="1" dirty="0" err="1" smtClean="0">
                <a:solidFill>
                  <a:srgbClr val="000000"/>
                </a:solidFill>
              </a:rPr>
              <a:t>Dumbulboy</a:t>
            </a:r>
            <a:r>
              <a:rPr lang="en-US" sz="1600" b="1" dirty="0" smtClean="0">
                <a:solidFill>
                  <a:srgbClr val="000000"/>
                </a:solidFill>
              </a:rPr>
              <a:t>, </a:t>
            </a:r>
            <a:r>
              <a:rPr lang="en-US" sz="1600" b="1" dirty="0" err="1" smtClean="0">
                <a:solidFill>
                  <a:srgbClr val="000000"/>
                </a:solidFill>
              </a:rPr>
              <a:t>Dumbulnisa</a:t>
            </a:r>
            <a:r>
              <a:rPr lang="en-US" sz="1600" b="1" dirty="0" smtClean="0">
                <a:solidFill>
                  <a:srgbClr val="000000"/>
                </a:solidFill>
              </a:rPr>
              <a:t>, </a:t>
            </a:r>
            <a:r>
              <a:rPr lang="en-US" sz="1600" b="1" dirty="0" err="1" smtClean="0">
                <a:solidFill>
                  <a:srgbClr val="000000"/>
                </a:solidFill>
              </a:rPr>
              <a:t>Kalvak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Mahzum</a:t>
            </a:r>
            <a:r>
              <a:rPr lang="en-US" sz="1600" b="1" dirty="0" smtClean="0">
                <a:solidFill>
                  <a:srgbClr val="000000"/>
                </a:solidFill>
              </a:rPr>
              <a:t>, </a:t>
            </a:r>
            <a:r>
              <a:rPr lang="en-US" sz="1600" b="1" dirty="0" err="1" smtClean="0">
                <a:solidFill>
                  <a:srgbClr val="000000"/>
                </a:solidFill>
              </a:rPr>
              <a:t>Toshpo‘lat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tajang</a:t>
            </a:r>
            <a:r>
              <a:rPr lang="en-US" sz="1600" b="1" dirty="0" smtClean="0">
                <a:solidFill>
                  <a:srgbClr val="000000"/>
                </a:solidFill>
              </a:rPr>
              <a:t>, </a:t>
            </a:r>
            <a:r>
              <a:rPr lang="en-US" sz="1600" b="1" dirty="0" err="1" smtClean="0">
                <a:solidFill>
                  <a:srgbClr val="000000"/>
                </a:solidFill>
              </a:rPr>
              <a:t>Ovsar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kabi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imzolar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bilan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bosilib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chiqardi</a:t>
            </a:r>
            <a:r>
              <a:rPr lang="en-US" sz="1600" b="1" dirty="0" smtClean="0">
                <a:solidFill>
                  <a:srgbClr val="000000"/>
                </a:solidFill>
              </a:rPr>
              <a:t>.</a:t>
            </a: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Picture 2" descr="C:\Users\lenovo\Desktop\downlo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19786" y="755948"/>
            <a:ext cx="2232248" cy="23223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Qodiriyning</a:t>
            </a:r>
            <a:r>
              <a:rPr lang="en-US" sz="2800" dirty="0" smtClean="0"/>
              <a:t> </a:t>
            </a:r>
            <a:r>
              <a:rPr lang="en-US" sz="2800" dirty="0" err="1" smtClean="0"/>
              <a:t>farzandlari</a:t>
            </a:r>
            <a:endParaRPr lang="en-US" sz="2800" dirty="0" smtClean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00460" y="755948"/>
            <a:ext cx="291632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solidFill>
                  <a:srgbClr val="000000"/>
                </a:solidFill>
              </a:rPr>
              <a:t>Nazifa</a:t>
            </a:r>
            <a:r>
              <a:rPr lang="en-US" sz="2400" b="1" dirty="0" smtClean="0">
                <a:solidFill>
                  <a:srgbClr val="000000"/>
                </a:solidFill>
              </a:rPr>
              <a:t> (</a:t>
            </a:r>
            <a:r>
              <a:rPr lang="en-US" sz="2400" b="1" dirty="0" smtClean="0">
                <a:solidFill>
                  <a:srgbClr val="000000"/>
                </a:solidFill>
              </a:rPr>
              <a:t>1916)</a:t>
            </a:r>
          </a:p>
          <a:p>
            <a:r>
              <a:rPr lang="en-US" sz="2400" b="1" dirty="0" err="1" smtClean="0">
                <a:solidFill>
                  <a:srgbClr val="000000"/>
                </a:solidFill>
              </a:rPr>
              <a:t>Habibulla</a:t>
            </a:r>
            <a:r>
              <a:rPr lang="en-US" sz="2400" b="1" dirty="0" smtClean="0">
                <a:solidFill>
                  <a:srgbClr val="000000"/>
                </a:solidFill>
              </a:rPr>
              <a:t> (</a:t>
            </a:r>
            <a:r>
              <a:rPr lang="en-US" sz="2400" b="1" dirty="0" smtClean="0">
                <a:solidFill>
                  <a:srgbClr val="000000"/>
                </a:solidFill>
              </a:rPr>
              <a:t>1918) </a:t>
            </a:r>
            <a:r>
              <a:rPr lang="en-US" sz="2400" b="1" dirty="0" err="1" smtClean="0">
                <a:solidFill>
                  <a:srgbClr val="000000"/>
                </a:solidFill>
              </a:rPr>
              <a:t>Adiba</a:t>
            </a:r>
            <a:r>
              <a:rPr lang="en-US" sz="2400" b="1" dirty="0" smtClean="0">
                <a:solidFill>
                  <a:srgbClr val="000000"/>
                </a:solidFill>
              </a:rPr>
              <a:t> (</a:t>
            </a:r>
            <a:r>
              <a:rPr lang="en-US" sz="2400" b="1" dirty="0" smtClean="0">
                <a:solidFill>
                  <a:srgbClr val="000000"/>
                </a:solidFill>
              </a:rPr>
              <a:t>1924) </a:t>
            </a:r>
          </a:p>
          <a:p>
            <a:r>
              <a:rPr lang="en-US" sz="2400" b="1" dirty="0" err="1" smtClean="0">
                <a:solidFill>
                  <a:srgbClr val="000000"/>
                </a:solidFill>
              </a:rPr>
              <a:t>Ma’sud</a:t>
            </a:r>
            <a:r>
              <a:rPr lang="en-US" sz="2400" b="1" dirty="0" smtClean="0">
                <a:solidFill>
                  <a:srgbClr val="000000"/>
                </a:solidFill>
              </a:rPr>
              <a:t> (</a:t>
            </a:r>
            <a:r>
              <a:rPr lang="en-US" sz="2400" b="1" dirty="0" smtClean="0">
                <a:solidFill>
                  <a:srgbClr val="000000"/>
                </a:solidFill>
              </a:rPr>
              <a:t>1926)</a:t>
            </a:r>
          </a:p>
          <a:p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</a:rPr>
              <a:t>Anisa</a:t>
            </a:r>
            <a:r>
              <a:rPr lang="en-US" sz="2400" b="1" dirty="0" smtClean="0">
                <a:solidFill>
                  <a:srgbClr val="000000"/>
                </a:solidFill>
              </a:rPr>
              <a:t> (</a:t>
            </a:r>
            <a:r>
              <a:rPr lang="en-US" sz="2400" b="1" dirty="0" smtClean="0">
                <a:solidFill>
                  <a:srgbClr val="000000"/>
                </a:solidFill>
              </a:rPr>
              <a:t>1928)</a:t>
            </a:r>
            <a:endParaRPr lang="ru-RU" sz="24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C:\Users\lenovo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0552" y="755948"/>
            <a:ext cx="3081481" cy="22322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Ijodiy</a:t>
            </a:r>
            <a:r>
              <a:rPr lang="en-US" sz="2800" dirty="0" smtClean="0"/>
              <a:t> </a:t>
            </a:r>
            <a:r>
              <a:rPr lang="en-US" sz="2800" dirty="0" err="1" smtClean="0"/>
              <a:t>faoliyati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0444" y="717687"/>
            <a:ext cx="324035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To‘y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”,  “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Ahvolimiz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”, “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Millatimga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”, “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Fikr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aylagil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she’rlari</a:t>
            </a:r>
            <a:endParaRPr lang="en-US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Baxtsiz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kuyov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dramasi</a:t>
            </a:r>
            <a:endParaRPr lang="en-US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Juvonboz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hikoyasi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endParaRPr lang="en-US" sz="1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C:\Users\lenovo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19785" y="673100"/>
            <a:ext cx="2052228" cy="24532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Realistik</a:t>
            </a:r>
            <a:r>
              <a:rPr lang="en-US" sz="2800" dirty="0" smtClean="0"/>
              <a:t> </a:t>
            </a:r>
            <a:r>
              <a:rPr lang="en-US" sz="2800" dirty="0" err="1" smtClean="0"/>
              <a:t>hikoya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79427" y="719944"/>
            <a:ext cx="3240358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1916-yilda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yozilgan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Uloqda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hikoyasi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dunyo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adabiyotidagi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nazariy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mezonlarga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mos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keladigan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o‘zbek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realistik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hikoyachiligini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boshlab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berdi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endParaRPr lang="en-US" sz="1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C:\Users\lenovo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8137" y="628688"/>
            <a:ext cx="2293896" cy="2287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Felyetonlar</a:t>
            </a:r>
            <a:r>
              <a:rPr lang="en-US" sz="2800" dirty="0" smtClean="0"/>
              <a:t> </a:t>
            </a:r>
            <a:r>
              <a:rPr lang="en-US" sz="2800" dirty="0" err="1" smtClean="0"/>
              <a:t>qiroli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79427" y="719944"/>
            <a:ext cx="3240358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Kalvak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Mahzumning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xotira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daftaridan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”, “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Toshpo‘lat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tajang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nima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deydir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?”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kabi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hajviy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asarlar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yozdi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endParaRPr lang="en-US" sz="1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C:\Users\lenovo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19785" y="719943"/>
            <a:ext cx="1984065" cy="23250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smtClean="0"/>
              <a:t>“</a:t>
            </a:r>
            <a:r>
              <a:rPr lang="en-US" sz="2800" dirty="0" err="1" smtClean="0"/>
              <a:t>O‘tkan</a:t>
            </a:r>
            <a:r>
              <a:rPr lang="en-US" sz="2800" dirty="0" smtClean="0"/>
              <a:t> </a:t>
            </a:r>
            <a:r>
              <a:rPr lang="en-US" sz="2800" dirty="0" err="1" smtClean="0"/>
              <a:t>kunlar</a:t>
            </a:r>
            <a:r>
              <a:rPr lang="en-US" sz="2800" dirty="0" smtClean="0"/>
              <a:t>”  </a:t>
            </a:r>
            <a:r>
              <a:rPr lang="en-US" sz="2800" dirty="0" err="1" smtClean="0"/>
              <a:t>romani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79427" y="600702"/>
            <a:ext cx="3240358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O‘tkan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kunlar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romanining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ayrim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fasllari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spcAft>
                <a:spcPts val="600"/>
              </a:spcAft>
            </a:pP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Dastlab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1923-1924-yillari “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Inqilob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jurnalida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e’lon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qilindi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 1925-1926-yillari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romanning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bo‘limi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kitob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holida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bosildi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C:\Users\lenovo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19785" y="791952"/>
            <a:ext cx="2232248" cy="20579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155045</TotalTime>
  <Words>371</Words>
  <Application>Microsoft Office PowerPoint</Application>
  <PresentationFormat>Произвольный</PresentationFormat>
  <Paragraphs>99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15</vt:i4>
      </vt:variant>
    </vt:vector>
  </HeadingPairs>
  <TitlesOfParts>
    <vt:vector size="25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Презентация PowerPoint</vt:lpstr>
      <vt:lpstr>Drama qahramonlari</vt:lpstr>
      <vt:lpstr>Ijodiy faoliyati</vt:lpstr>
      <vt:lpstr>Maxfiy imzolar</vt:lpstr>
      <vt:lpstr>Qodiriyning farzandlari</vt:lpstr>
      <vt:lpstr>Ijodiy faoliyati</vt:lpstr>
      <vt:lpstr>Realistik hikoya</vt:lpstr>
      <vt:lpstr>Felyetonlar qiroli</vt:lpstr>
      <vt:lpstr>“O‘tkan kunlar”  romani</vt:lpstr>
      <vt:lpstr>“Mehrobdan chayon”  romani</vt:lpstr>
      <vt:lpstr>Qatag‘on qurboni</vt:lpstr>
      <vt:lpstr>Yuksak hurmat</vt:lpstr>
      <vt:lpstr>Mustahkamlash</vt:lpstr>
      <vt:lpstr>Javob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Admin</cp:lastModifiedBy>
  <cp:revision>2123</cp:revision>
  <dcterms:created xsi:type="dcterms:W3CDTF">2014-10-08T23:03:32Z</dcterms:created>
  <dcterms:modified xsi:type="dcterms:W3CDTF">2020-12-09T17:34:31Z</dcterms:modified>
</cp:coreProperties>
</file>