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1"/>
  </p:notesMasterIdLst>
  <p:sldIdLst>
    <p:sldId id="1433" r:id="rId11"/>
    <p:sldId id="1462" r:id="rId12"/>
    <p:sldId id="1366" r:id="rId13"/>
    <p:sldId id="1460" r:id="rId14"/>
    <p:sldId id="1458" r:id="rId15"/>
    <p:sldId id="1461" r:id="rId16"/>
    <p:sldId id="1463" r:id="rId17"/>
    <p:sldId id="1465" r:id="rId18"/>
    <p:sldId id="1464" r:id="rId19"/>
    <p:sldId id="1429" r:id="rId2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62"/>
            <p14:sldId id="1366"/>
            <p14:sldId id="1460"/>
            <p14:sldId id="1458"/>
            <p14:sldId id="1461"/>
            <p14:sldId id="1463"/>
            <p14:sldId id="1465"/>
            <p14:sldId id="1464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28682"/>
    <a:srgbClr val="DDDDDD"/>
    <a:srgbClr val="B2B2B2"/>
    <a:srgbClr val="FFFFFF"/>
    <a:srgbClr val="808080"/>
    <a:srgbClr val="5F5F5F"/>
    <a:srgbClr val="C0C0C0"/>
    <a:srgbClr val="7F7F7F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9821" autoAdjust="0"/>
  </p:normalViewPr>
  <p:slideViewPr>
    <p:cSldViewPr snapToObjects="1">
      <p:cViewPr>
        <p:scale>
          <a:sx n="164" d="100"/>
          <a:sy n="164" d="100"/>
        </p:scale>
        <p:origin x="-378" y="-21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444632" y="1219408"/>
            <a:ext cx="3011091" cy="1122081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>
              <a:spcAft>
                <a:spcPts val="600"/>
              </a:spcAft>
            </a:pPr>
            <a:r>
              <a:rPr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Padarkush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qahramonlar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tahlili</a:t>
            </a:r>
            <a:endParaRPr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69667" y="1249367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69666" y="2103375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Турди Фароғий (XVII аср). Ziyouz.uz — все новости (вчера, сегодня, сейчас)  от 123r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720__80_0d080c7929a366f01ee99a5f29eb73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3408" y="1029892"/>
            <a:ext cx="2034435" cy="2146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8" y="42731"/>
            <a:ext cx="561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497" y="827956"/>
            <a:ext cx="482453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Behbudiyning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Padarkush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dramasini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Jaholatga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ma’rifat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ijodiy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SMART - детский сад - Юные математики | Facebo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5" y="1043980"/>
            <a:ext cx="1080120" cy="922182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2154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smtClean="0"/>
              <a:t> </a:t>
            </a:r>
            <a:r>
              <a:rPr lang="en-US" sz="3200" dirty="0" err="1" smtClean="0"/>
              <a:t>Birinchi</a:t>
            </a:r>
            <a:r>
              <a:rPr lang="en-US" sz="3200" dirty="0" smtClean="0"/>
              <a:t> </a:t>
            </a:r>
            <a:r>
              <a:rPr lang="en-US" sz="3200" dirty="0" err="1" smtClean="0"/>
              <a:t>o‘zbek</a:t>
            </a:r>
            <a:r>
              <a:rPr lang="en-US" sz="3200" dirty="0" smtClean="0"/>
              <a:t> </a:t>
            </a:r>
            <a:r>
              <a:rPr lang="en-US" sz="3200" dirty="0" err="1" smtClean="0"/>
              <a:t>dramaturgi</a:t>
            </a:r>
            <a:endParaRPr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348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</a:rPr>
              <a:t>            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0" name="AutoShape 2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Xurshid Doʻstmuhammad | saviya.u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 descr="C:\Users\lenovo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611933"/>
            <a:ext cx="3679490" cy="22682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3941" y="613380"/>
            <a:ext cx="3685924" cy="430599"/>
          </a:xfrm>
          <a:prstGeom prst="rect">
            <a:avLst/>
          </a:prstGeom>
          <a:solidFill>
            <a:srgbClr val="3286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Mahmudxo‘ja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Behbudiy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5629" y="1043978"/>
            <a:ext cx="2124236" cy="1728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Turkiston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jadidchilik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harakatining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asoschisi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Behbudiy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1875-yilda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Samarqandda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tug‘ildi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davrining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duyoviy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ilmlarini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puxta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egalladi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707" y="2572116"/>
            <a:ext cx="1281922" cy="2000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Mahmudxo‘ja</a:t>
            </a:r>
            <a:r>
              <a:rPr lang="en-US" sz="7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Behbudiy</a:t>
            </a:r>
            <a:endParaRPr lang="ru-RU" sz="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77878"/>
            <a:ext cx="5580620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smtClean="0"/>
              <a:t>Drama </a:t>
            </a:r>
            <a:r>
              <a:rPr lang="en-US" sz="2400" dirty="0" err="1" smtClean="0"/>
              <a:t>qahramonlari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2988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mol-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ammo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ilm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farzand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tarbiyasi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sarflashni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o‘ylamagan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kimsa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Inson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qadrini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obro‘-e’tiborini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boylik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o‘lchaydi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lenovo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757" y="600701"/>
            <a:ext cx="2304256" cy="2463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Behbudiyning</a:t>
            </a:r>
            <a:r>
              <a:rPr lang="en-US" sz="2800" dirty="0" smtClean="0"/>
              <a:t> </a:t>
            </a:r>
            <a:r>
              <a:rPr lang="en-US" sz="2800" dirty="0" err="1" smtClean="0"/>
              <a:t>tuyg‘ulari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32403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Domla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Yangicha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fikrlaydigan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mulla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bilimlari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mukammal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obraz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6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Ziyoli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O‘ruscha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musulmon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dunyoviy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bilimlar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egasi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C:\Users\lenovo\Desktop\720__MtEaRwvXQ8aUZDwkX6xbIls5DwdiQd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749" y="755947"/>
            <a:ext cx="2351149" cy="2255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Padarkush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755948"/>
            <a:ext cx="291632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Toshmurod</a:t>
            </a:r>
            <a:r>
              <a:rPr lang="en-US" sz="2000" b="1" dirty="0" smtClean="0">
                <a:solidFill>
                  <a:srgbClr val="000000"/>
                </a:solidFill>
              </a:rPr>
              <a:t>   – </a:t>
            </a:r>
            <a:r>
              <a:rPr lang="en-US" sz="2000" b="1" dirty="0" err="1" smtClean="0">
                <a:solidFill>
                  <a:srgbClr val="000000"/>
                </a:solidFill>
              </a:rPr>
              <a:t>do‘st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kim</a:t>
            </a:r>
            <a:r>
              <a:rPr lang="en-US" sz="2000" b="1" dirty="0" smtClean="0">
                <a:solidFill>
                  <a:srgbClr val="000000"/>
                </a:solidFill>
              </a:rPr>
              <a:t>,  </a:t>
            </a:r>
            <a:r>
              <a:rPr lang="en-US" sz="2000" b="1" dirty="0" err="1" smtClean="0">
                <a:solidFill>
                  <a:srgbClr val="000000"/>
                </a:solidFill>
              </a:rPr>
              <a:t>dushman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kim</a:t>
            </a:r>
            <a:r>
              <a:rPr lang="en-US" sz="2000" b="1" dirty="0" smtClean="0">
                <a:solidFill>
                  <a:srgbClr val="000000"/>
                </a:solidFill>
              </a:rPr>
              <a:t>- </a:t>
            </a:r>
            <a:r>
              <a:rPr lang="en-US" sz="2000" b="1" dirty="0" err="1" smtClean="0">
                <a:solidFill>
                  <a:srgbClr val="000000"/>
                </a:solidFill>
              </a:rPr>
              <a:t>farqiga</a:t>
            </a:r>
            <a:r>
              <a:rPr lang="en-US" sz="2000" b="1" dirty="0" smtClean="0">
                <a:solidFill>
                  <a:srgbClr val="000000"/>
                </a:solidFill>
              </a:rPr>
              <a:t>  </a:t>
            </a:r>
            <a:r>
              <a:rPr lang="en-US" sz="2000" b="1" dirty="0" err="1" smtClean="0">
                <a:solidFill>
                  <a:srgbClr val="000000"/>
                </a:solidFill>
              </a:rPr>
              <a:t>bormaydi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maktab</a:t>
            </a:r>
            <a:r>
              <a:rPr lang="en-US" sz="2000" b="1" dirty="0" smtClean="0">
                <a:solidFill>
                  <a:srgbClr val="000000"/>
                </a:solidFill>
              </a:rPr>
              <a:t> ham, </a:t>
            </a:r>
            <a:r>
              <a:rPr lang="en-US" sz="2000" b="1" dirty="0" err="1" smtClean="0">
                <a:solidFill>
                  <a:srgbClr val="000000"/>
                </a:solidFill>
              </a:rPr>
              <a:t>madrasa</a:t>
            </a:r>
            <a:r>
              <a:rPr lang="en-US" sz="2000" b="1" dirty="0" smtClean="0">
                <a:solidFill>
                  <a:srgbClr val="000000"/>
                </a:solidFill>
              </a:rPr>
              <a:t>  ham </a:t>
            </a:r>
            <a:r>
              <a:rPr lang="en-US" sz="2000" b="1" dirty="0" err="1" smtClean="0">
                <a:solidFill>
                  <a:srgbClr val="000000"/>
                </a:solidFill>
              </a:rPr>
              <a:t>ko‘rmagan</a:t>
            </a:r>
            <a:r>
              <a:rPr lang="en-US" sz="2000" b="1" dirty="0" smtClean="0">
                <a:solidFill>
                  <a:srgbClr val="000000"/>
                </a:solidFill>
              </a:rPr>
              <a:t>,  </a:t>
            </a:r>
            <a:r>
              <a:rPr lang="en-US" sz="2000" b="1" dirty="0" err="1" smtClean="0">
                <a:solidFill>
                  <a:srgbClr val="000000"/>
                </a:solidFill>
              </a:rPr>
              <a:t>savodsiz</a:t>
            </a:r>
            <a:r>
              <a:rPr lang="en-US" sz="2000" b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</a:rPr>
              <a:t>tarbiyasiz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lenovo\Desktop\sd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765" y="755949"/>
            <a:ext cx="2412268" cy="2256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Dramatik</a:t>
            </a:r>
            <a:r>
              <a:rPr lang="en-US" sz="2800" dirty="0" smtClean="0"/>
              <a:t> </a:t>
            </a:r>
            <a:r>
              <a:rPr lang="en-US" sz="2800" dirty="0" err="1" smtClean="0"/>
              <a:t>ziddiyat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3441" y="683940"/>
            <a:ext cx="2630646" cy="20305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0000"/>
                </a:solidFill>
              </a:rPr>
              <a:t>Domla</a:t>
            </a:r>
            <a:r>
              <a:rPr lang="en-US" sz="3200" b="1" dirty="0" smtClean="0">
                <a:solidFill>
                  <a:srgbClr val="000000"/>
                </a:solidFill>
              </a:rPr>
              <a:t>   </a:t>
            </a:r>
            <a:r>
              <a:rPr lang="en-US" sz="3200" b="1" dirty="0" err="1" smtClean="0">
                <a:solidFill>
                  <a:srgbClr val="000000"/>
                </a:solidFill>
              </a:rPr>
              <a:t>Ziyoli</a:t>
            </a:r>
            <a:endParaRPr lang="en-US" sz="3200" b="1" dirty="0" smtClean="0">
              <a:solidFill>
                <a:srgbClr val="00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913527" y="683940"/>
            <a:ext cx="2697946" cy="185050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Boy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Toshmurod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Tangriqul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Artun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Ilm-tarbiya</a:t>
            </a:r>
            <a:r>
              <a:rPr lang="en-US" sz="2800" dirty="0" smtClean="0"/>
              <a:t>  </a:t>
            </a:r>
            <a:r>
              <a:rPr lang="en-US" sz="2800" dirty="0" err="1" smtClean="0"/>
              <a:t>eskirmaydi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888281"/>
            <a:ext cx="2988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Padarkush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dramasida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aytilgan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ilmga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tarbiyaga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oid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fikrlar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“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Jaholatga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ma’rifat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yo‘lidan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bugun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18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ahamiyatlidir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575" y="888281"/>
            <a:ext cx="2305050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Mustahkamlash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7" y="888281"/>
            <a:ext cx="5472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Dramada</a:t>
            </a: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keltirilgan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hadislar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yodingizda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qoldi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Javob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9177" y="758118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3" name="AutoShape 3" descr="Xujandga arzon reyslar. Xo'jand tarixi Xo'jand maydon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9427" y="600702"/>
            <a:ext cx="5472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098" name="AutoShape 2" descr="Mahmudxo'ja Behbudiy. Ikki maqola: Jaholat dardlaridan &amp; Teyotur nima? | 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428" y="758119"/>
            <a:ext cx="529258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Beshikdan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mozorgacha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ilm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izla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Xitoyga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borib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ilm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qilinglar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154916</TotalTime>
  <Words>222</Words>
  <Application>Microsoft Office PowerPoint</Application>
  <PresentationFormat>Произвольный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Birinchi o‘zbek dramaturgi</vt:lpstr>
      <vt:lpstr>Drama qahramonlari</vt:lpstr>
      <vt:lpstr>Behbudiyning tuyg‘ulari</vt:lpstr>
      <vt:lpstr>Padarkush</vt:lpstr>
      <vt:lpstr>Dramatik ziddiyat</vt:lpstr>
      <vt:lpstr>Ilm-tarbiya  eskirmaydi</vt:lpstr>
      <vt:lpstr>Mustahkamlash</vt:lpstr>
      <vt:lpstr>Javob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Admin</cp:lastModifiedBy>
  <cp:revision>2104</cp:revision>
  <dcterms:created xsi:type="dcterms:W3CDTF">2014-10-08T23:03:32Z</dcterms:created>
  <dcterms:modified xsi:type="dcterms:W3CDTF">2020-12-09T17:18:57Z</dcterms:modified>
</cp:coreProperties>
</file>