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20"/>
  </p:notesMasterIdLst>
  <p:sldIdLst>
    <p:sldId id="1433" r:id="rId11"/>
    <p:sldId id="1462" r:id="rId12"/>
    <p:sldId id="1366" r:id="rId13"/>
    <p:sldId id="1460" r:id="rId14"/>
    <p:sldId id="1458" r:id="rId15"/>
    <p:sldId id="1461" r:id="rId16"/>
    <p:sldId id="1463" r:id="rId17"/>
    <p:sldId id="1464" r:id="rId18"/>
    <p:sldId id="1429" r:id="rId19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33"/>
            <p14:sldId id="1462"/>
            <p14:sldId id="1366"/>
            <p14:sldId id="1460"/>
            <p14:sldId id="1458"/>
            <p14:sldId id="1461"/>
            <p14:sldId id="1463"/>
            <p14:sldId id="1464"/>
            <p14:sldId id="142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xmlns="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DDDDDD"/>
    <a:srgbClr val="B2B2B2"/>
    <a:srgbClr val="FFFFFF"/>
    <a:srgbClr val="808080"/>
    <a:srgbClr val="5F5F5F"/>
    <a:srgbClr val="C0C0C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9821" autoAdjust="0"/>
  </p:normalViewPr>
  <p:slideViewPr>
    <p:cSldViewPr snapToObjects="1">
      <p:cViewPr>
        <p:scale>
          <a:sx n="120" d="100"/>
          <a:sy n="120" d="100"/>
        </p:scale>
        <p:origin x="-1170" y="-384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3" Type="http://schemas.openxmlformats.org/officeDocument/2006/relationships/slideMaster" Target="slideMasters/slideMaster3.xml"/><Relationship Id="rId21" Type="http://schemas.openxmlformats.org/officeDocument/2006/relationships/commentAuthors" Target="commentAuthor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12/9/2020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487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444632" y="1217341"/>
            <a:ext cx="3483153" cy="1306747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 algn="ctr">
              <a:spcAft>
                <a:spcPts val="600"/>
              </a:spcAft>
            </a:pPr>
            <a:r>
              <a:rPr sz="2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Padarkush</a:t>
            </a:r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dramasi</a:t>
            </a:r>
            <a:r>
              <a:rPr lang="ru-RU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matni</a:t>
            </a:r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ustida</a:t>
            </a:r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ishlash</a:t>
            </a:r>
            <a:endParaRPr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69667" y="1249367"/>
            <a:ext cx="234166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169666" y="2103375"/>
            <a:ext cx="234167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463901" y="227770"/>
            <a:ext cx="83524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463901" y="227770"/>
            <a:ext cx="83524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480626" y="330688"/>
            <a:ext cx="966903" cy="323783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000" b="1" spc="10" dirty="0" smtClean="0">
                <a:solidFill>
                  <a:srgbClr val="FEFEFE"/>
                </a:solidFill>
                <a:latin typeface="Arial"/>
                <a:cs typeface="Arial"/>
              </a:rPr>
              <a:t>10-</a:t>
            </a:r>
            <a:r>
              <a:rPr lang="en-US" sz="2000" spc="-5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xmlns="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967817" y="215732"/>
            <a:ext cx="274000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400" b="1" i="0" u="none" strike="noStrike" kern="0" cap="none" spc="1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</a:t>
            </a:r>
            <a:r>
              <a:rPr kumimoji="0" lang="en-US" sz="3400" b="1" i="0" u="none" strike="noStrike" kern="0" cap="none" spc="10" normalizeH="0" baseline="0" noProof="0" dirty="0" err="1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Adabiyot</a:t>
            </a:r>
            <a:endParaRPr kumimoji="0" lang="en-US" sz="3400" b="1" i="0" u="none" strike="noStrike" kern="0" cap="none" spc="1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xmlns="" id="{38127922-7F66-46DD-B48F-9CFEFAEAC55F}"/>
              </a:ext>
            </a:extLst>
          </p:cNvPr>
          <p:cNvSpPr/>
          <p:nvPr/>
        </p:nvSpPr>
        <p:spPr>
          <a:xfrm>
            <a:off x="332676" y="290278"/>
            <a:ext cx="442595" cy="424180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xmlns="" id="{4BA87E8F-AB13-4B1A-98DA-14DD43AEABCF}"/>
              </a:ext>
            </a:extLst>
          </p:cNvPr>
          <p:cNvSpPr/>
          <p:nvPr/>
        </p:nvSpPr>
        <p:spPr>
          <a:xfrm>
            <a:off x="516794" y="525306"/>
            <a:ext cx="155575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xmlns="" id="{B0334A9A-6476-4878-93C5-A3D2EC2917B4}"/>
              </a:ext>
            </a:extLst>
          </p:cNvPr>
          <p:cNvSpPr/>
          <p:nvPr/>
        </p:nvSpPr>
        <p:spPr>
          <a:xfrm>
            <a:off x="583081" y="663983"/>
            <a:ext cx="42545" cy="1333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xmlns="" id="{6631407E-AD9B-4D71-ADDE-1AE5738A212F}"/>
              </a:ext>
            </a:extLst>
          </p:cNvPr>
          <p:cNvSpPr/>
          <p:nvPr/>
        </p:nvSpPr>
        <p:spPr>
          <a:xfrm>
            <a:off x="444632" y="670464"/>
            <a:ext cx="123189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xmlns="" id="{23E1226E-F095-46EB-B6A9-68DAB40DE3D5}"/>
              </a:ext>
            </a:extLst>
          </p:cNvPr>
          <p:cNvSpPr/>
          <p:nvPr/>
        </p:nvSpPr>
        <p:spPr>
          <a:xfrm>
            <a:off x="539417" y="381938"/>
            <a:ext cx="29845" cy="1333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xmlns="" id="{F081E63C-06CE-423D-AAE9-690F6D2219A1}"/>
              </a:ext>
            </a:extLst>
          </p:cNvPr>
          <p:cNvSpPr/>
          <p:nvPr/>
        </p:nvSpPr>
        <p:spPr>
          <a:xfrm>
            <a:off x="403833" y="492580"/>
            <a:ext cx="120650" cy="83820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3581" y="2880184"/>
            <a:ext cx="3372142" cy="2878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AutoShape 2" descr="Турди Фароғий (XVII аср). Ziyouz.uz — все новости (вчера, сегодня, сейчас)  от 123ru.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C:\Users\lenovo\Desktop\downloa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31854" y="1207185"/>
            <a:ext cx="1476164" cy="16367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42299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2154"/>
            <a:ext cx="5544616" cy="50908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3200" dirty="0" smtClean="0"/>
              <a:t> </a:t>
            </a:r>
            <a:r>
              <a:rPr lang="en-US" sz="3200" dirty="0" err="1" smtClean="0"/>
              <a:t>Birinchi</a:t>
            </a:r>
            <a:r>
              <a:rPr lang="en-US" sz="3200" dirty="0" smtClean="0"/>
              <a:t> </a:t>
            </a:r>
            <a:r>
              <a:rPr lang="en-US" sz="3200" dirty="0" err="1" smtClean="0"/>
              <a:t>o‘zbek</a:t>
            </a:r>
            <a:r>
              <a:rPr lang="en-US" sz="3200" dirty="0" smtClean="0"/>
              <a:t> </a:t>
            </a:r>
            <a:r>
              <a:rPr lang="en-US" sz="3200" dirty="0" err="1" smtClean="0"/>
              <a:t>dramasi</a:t>
            </a:r>
            <a:endParaRPr sz="3600" dirty="0"/>
          </a:p>
        </p:txBody>
      </p:sp>
      <p:sp>
        <p:nvSpPr>
          <p:cNvPr id="9" name="TextBox 8"/>
          <p:cNvSpPr txBox="1"/>
          <p:nvPr/>
        </p:nvSpPr>
        <p:spPr>
          <a:xfrm>
            <a:off x="107417" y="611932"/>
            <a:ext cx="345638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0000"/>
                </a:solidFill>
              </a:rPr>
              <a:t>            </a:t>
            </a:r>
            <a:r>
              <a:rPr lang="en-US" sz="1600" b="1" dirty="0" err="1" smtClean="0">
                <a:solidFill>
                  <a:srgbClr val="000000"/>
                </a:solidFill>
              </a:rPr>
              <a:t>Uchinchi</a:t>
            </a:r>
            <a:r>
              <a:rPr lang="en-US" sz="1600" b="1" dirty="0" smtClean="0">
                <a:solidFill>
                  <a:srgbClr val="000000"/>
                </a:solidFill>
              </a:rPr>
              <a:t>   </a:t>
            </a:r>
            <a:r>
              <a:rPr lang="en-US" sz="1600" b="1" dirty="0" err="1" smtClean="0">
                <a:solidFill>
                  <a:srgbClr val="000000"/>
                </a:solidFill>
              </a:rPr>
              <a:t>parda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r>
              <a:rPr lang="en-US" sz="1800" dirty="0" smtClean="0">
                <a:solidFill>
                  <a:srgbClr val="000000"/>
                </a:solidFill>
              </a:rPr>
              <a:t>   </a:t>
            </a:r>
            <a:r>
              <a:rPr lang="en-US" sz="1800" b="1" dirty="0" err="1" smtClean="0">
                <a:solidFill>
                  <a:srgbClr val="000000"/>
                </a:solidFill>
              </a:rPr>
              <a:t>Boybuchcha</a:t>
            </a:r>
            <a:r>
              <a:rPr lang="en-US" sz="1800" b="1" dirty="0" smtClean="0">
                <a:solidFill>
                  <a:srgbClr val="000000"/>
                </a:solidFill>
              </a:rPr>
              <a:t>: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Voy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</a:rPr>
              <a:t>zolim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dastidan</a:t>
            </a:r>
            <a:r>
              <a:rPr lang="en-US" sz="1800" dirty="0" smtClean="0">
                <a:solidFill>
                  <a:srgbClr val="000000"/>
                </a:solidFill>
              </a:rPr>
              <a:t>! Bu </a:t>
            </a:r>
            <a:r>
              <a:rPr lang="en-US" sz="1800" dirty="0" err="1" smtClean="0">
                <a:solidFill>
                  <a:srgbClr val="000000"/>
                </a:solidFill>
              </a:rPr>
              <a:t>qanday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smtClean="0">
                <a:solidFill>
                  <a:srgbClr val="000000"/>
                </a:solidFill>
              </a:rPr>
              <a:t>kun</a:t>
            </a:r>
            <a:r>
              <a:rPr lang="ru-RU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edi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</a:rPr>
              <a:t>voy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dod</a:t>
            </a:r>
            <a:r>
              <a:rPr lang="en-US" sz="1800" dirty="0" smtClean="0">
                <a:solidFill>
                  <a:srgbClr val="000000"/>
                </a:solidFill>
              </a:rPr>
              <a:t>! Hey </a:t>
            </a:r>
            <a:r>
              <a:rPr lang="en-US" sz="1800" dirty="0" err="1" smtClean="0">
                <a:solidFill>
                  <a:srgbClr val="000000"/>
                </a:solidFill>
              </a:rPr>
              <a:t>juvonmarg</a:t>
            </a:r>
            <a:r>
              <a:rPr lang="en-US" sz="1800" dirty="0" smtClean="0">
                <a:solidFill>
                  <a:srgbClr val="000000"/>
                </a:solidFill>
              </a:rPr>
              <a:t>  </a:t>
            </a:r>
            <a:r>
              <a:rPr lang="en-US" sz="1800" dirty="0" err="1" smtClean="0">
                <a:solidFill>
                  <a:srgbClr val="000000"/>
                </a:solidFill>
              </a:rPr>
              <a:t>Toshmurod</a:t>
            </a:r>
            <a:r>
              <a:rPr lang="en-US" sz="1800" dirty="0" smtClean="0">
                <a:solidFill>
                  <a:srgbClr val="000000"/>
                </a:solidFill>
              </a:rPr>
              <a:t>! </a:t>
            </a:r>
            <a:r>
              <a:rPr lang="ru-RU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Koshki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chechakda</a:t>
            </a:r>
            <a:r>
              <a:rPr lang="en-US" sz="1800" dirty="0" smtClean="0">
                <a:solidFill>
                  <a:srgbClr val="000000"/>
                </a:solidFill>
              </a:rPr>
              <a:t>  </a:t>
            </a:r>
            <a:r>
              <a:rPr lang="en-US" sz="1800" dirty="0" err="1" smtClean="0">
                <a:solidFill>
                  <a:srgbClr val="000000"/>
                </a:solidFill>
              </a:rPr>
              <a:t>ketsayding</a:t>
            </a:r>
            <a:r>
              <a:rPr lang="en-US" sz="1800" dirty="0" smtClean="0">
                <a:solidFill>
                  <a:srgbClr val="000000"/>
                </a:solidFill>
              </a:rPr>
              <a:t>!  </a:t>
            </a:r>
            <a:r>
              <a:rPr lang="en-US" sz="1800" dirty="0" err="1" smtClean="0">
                <a:solidFill>
                  <a:srgbClr val="000000"/>
                </a:solidFill>
              </a:rPr>
              <a:t>Voy</a:t>
            </a:r>
            <a:r>
              <a:rPr lang="en-US" sz="1800" dirty="0" smtClean="0">
                <a:solidFill>
                  <a:srgbClr val="000000"/>
                </a:solidFill>
              </a:rPr>
              <a:t>  </a:t>
            </a:r>
            <a:r>
              <a:rPr lang="en-US" sz="1800" dirty="0" err="1" smtClean="0">
                <a:solidFill>
                  <a:srgbClr val="000000"/>
                </a:solidFill>
              </a:rPr>
              <a:t>padarkush</a:t>
            </a:r>
            <a:r>
              <a:rPr lang="en-US" sz="1800" dirty="0" smtClean="0">
                <a:solidFill>
                  <a:srgbClr val="000000"/>
                </a:solidFill>
              </a:rPr>
              <a:t>!  </a:t>
            </a:r>
            <a:r>
              <a:rPr lang="en-US" sz="1800" dirty="0" err="1" smtClean="0">
                <a:solidFill>
                  <a:srgbClr val="000000"/>
                </a:solidFill>
              </a:rPr>
              <a:t>Toshmurod</a:t>
            </a:r>
            <a:r>
              <a:rPr lang="en-US" sz="1800" dirty="0" smtClean="0">
                <a:solidFill>
                  <a:srgbClr val="000000"/>
                </a:solidFill>
              </a:rPr>
              <a:t>!  </a:t>
            </a:r>
            <a:r>
              <a:rPr lang="en-US" sz="1800" dirty="0" err="1" smtClean="0">
                <a:solidFill>
                  <a:srgbClr val="000000"/>
                </a:solidFill>
              </a:rPr>
              <a:t>Voy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</a:rPr>
              <a:t>dod-ey</a:t>
            </a:r>
            <a:r>
              <a:rPr lang="en-US" sz="1800" dirty="0" smtClean="0">
                <a:solidFill>
                  <a:srgbClr val="000000"/>
                </a:solidFill>
              </a:rPr>
              <a:t>!</a:t>
            </a:r>
            <a:endParaRPr kumimoji="0" lang="en-US" sz="180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Arial Unicode MS" pitchFamily="34" charset="-128"/>
              <a:cs typeface="Arial" pitchFamily="34" charset="0"/>
            </a:endParaRPr>
          </a:p>
        </p:txBody>
      </p:sp>
      <p:sp>
        <p:nvSpPr>
          <p:cNvPr id="17411" name="AutoShape 3" descr="C:\Users\lenovo\Desktop\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3" name="AutoShape 5" descr="C:\Users\lenovo\Desktop\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0" name="AutoShape 2" descr="Xurshid Doʻstmuhammad | saviya.u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2" name="AutoShape 4" descr="Xurshid Doʻstmuhammad | saviya.u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4" name="AutoShape 6" descr="Xurshid Doʻstmuhammad | saviya.u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C:\Users\lenovo\Desktop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55789" y="751068"/>
            <a:ext cx="2196244" cy="207685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smtClean="0"/>
              <a:t>“</a:t>
            </a:r>
            <a:r>
              <a:rPr lang="en-US" sz="2800" dirty="0" err="1" smtClean="0"/>
              <a:t>Padarkush</a:t>
            </a:r>
            <a:r>
              <a:rPr lang="en-US" sz="2800" dirty="0" smtClean="0"/>
              <a:t>” </a:t>
            </a:r>
            <a:r>
              <a:rPr lang="en-US" sz="2800" dirty="0" err="1" smtClean="0"/>
              <a:t>dramasi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3744414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Domla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Onajon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sizga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sabrdan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boshqa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chora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yo‘q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Bu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badbaxtlik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musibatga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sabab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jaholat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nodonlikdir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bema’nilik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tarbiyasizlikdir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Uyingizni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nodonlik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buzdi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O‘g‘lingizni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beilmlik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Sibirga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yuboradi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Bolangizni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otasi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o‘qutmadi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Oxiri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baloga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uchradi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yomon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rafiqlar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yo‘ldan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chiqardilarki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qurboni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jaholat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bo‘ldingiz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sz="1800" dirty="0">
              <a:solidFill>
                <a:srgbClr val="000000"/>
              </a:solidFill>
            </a:endParaRPr>
          </a:p>
        </p:txBody>
      </p:sp>
      <p:pic>
        <p:nvPicPr>
          <p:cNvPr id="3" name="Picture 2" descr="C:\Users\lenovo\Desktop\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24634" y="755948"/>
            <a:ext cx="1627399" cy="22590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smtClean="0"/>
              <a:t>“</a:t>
            </a:r>
            <a:r>
              <a:rPr lang="en-US" sz="2800" dirty="0" err="1" smtClean="0"/>
              <a:t>Padarkush</a:t>
            </a:r>
            <a:r>
              <a:rPr lang="en-US" sz="2800" dirty="0" smtClean="0"/>
              <a:t>” </a:t>
            </a:r>
            <a:r>
              <a:rPr lang="en-US" sz="2800" dirty="0" err="1" smtClean="0"/>
              <a:t>dramasi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374441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Domla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Boyingiz-da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nasihatga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quloq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solmadi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oxiri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ushbu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yomon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hodisa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paydo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bo‘ldi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Endi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sizga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ochig‘i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sabrdan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boshqa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iloj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yo‘qdir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onajon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Olloh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sizga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sabr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bersun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US" sz="16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Boybuchcha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Dod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voy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bolam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! 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Voy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boyim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!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Ikkisidan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ayrildim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erimni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mozorga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bolamni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Sibirga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yuborarlar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! </a:t>
            </a:r>
          </a:p>
          <a:p>
            <a:endParaRPr lang="ru-RU" sz="1800" dirty="0">
              <a:solidFill>
                <a:srgbClr val="000000"/>
              </a:solidFill>
            </a:endParaRPr>
          </a:p>
        </p:txBody>
      </p:sp>
      <p:pic>
        <p:nvPicPr>
          <p:cNvPr id="1027" name="Picture 3" descr="C:\Users\lenovo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44063" y="835025"/>
            <a:ext cx="1794478" cy="19371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To‘rtinchi</a:t>
            </a:r>
            <a:r>
              <a:rPr lang="en-US" sz="2800" dirty="0" smtClean="0"/>
              <a:t> </a:t>
            </a:r>
            <a:r>
              <a:rPr lang="en-US" sz="2800" dirty="0" err="1" smtClean="0"/>
              <a:t>parda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324035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err="1" smtClean="0">
                <a:solidFill>
                  <a:srgbClr val="000000"/>
                </a:solidFill>
              </a:rPr>
              <a:t>Ziyoli</a:t>
            </a:r>
            <a:r>
              <a:rPr lang="en-US" sz="1400" b="1" dirty="0" smtClean="0">
                <a:solidFill>
                  <a:srgbClr val="000000"/>
                </a:solidFill>
              </a:rPr>
              <a:t>:</a:t>
            </a:r>
            <a:r>
              <a:rPr lang="en-US" sz="1400" dirty="0" smtClean="0">
                <a:solidFill>
                  <a:srgbClr val="000000"/>
                </a:solidFill>
              </a:rPr>
              <a:t> Oh, </a:t>
            </a:r>
            <a:r>
              <a:rPr lang="en-US" sz="1400" dirty="0" err="1" smtClean="0">
                <a:solidFill>
                  <a:srgbClr val="000000"/>
                </a:solidFill>
              </a:rPr>
              <a:t>haqiqatdan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boyni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o‘ldirgan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va</a:t>
            </a:r>
            <a:r>
              <a:rPr lang="en-US" sz="1400" dirty="0" smtClean="0">
                <a:solidFill>
                  <a:srgbClr val="000000"/>
                </a:solidFill>
              </a:rPr>
              <a:t>  </a:t>
            </a:r>
            <a:r>
              <a:rPr lang="en-US" sz="1400" dirty="0" err="1" smtClean="0">
                <a:solidFill>
                  <a:srgbClr val="000000"/>
                </a:solidFill>
              </a:rPr>
              <a:t>bu</a:t>
            </a:r>
            <a:r>
              <a:rPr lang="en-US" sz="1400" dirty="0" smtClean="0">
                <a:solidFill>
                  <a:srgbClr val="000000"/>
                </a:solidFill>
              </a:rPr>
              <a:t>  </a:t>
            </a:r>
            <a:r>
              <a:rPr lang="en-US" sz="1400" dirty="0" err="1" smtClean="0">
                <a:solidFill>
                  <a:srgbClr val="000000"/>
                </a:solidFill>
              </a:rPr>
              <a:t>yigitlarni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abadiy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azobga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giriftor</a:t>
            </a:r>
            <a:r>
              <a:rPr lang="en-US" sz="1400" dirty="0" smtClean="0">
                <a:solidFill>
                  <a:srgbClr val="000000"/>
                </a:solidFill>
              </a:rPr>
              <a:t>  </a:t>
            </a:r>
            <a:r>
              <a:rPr lang="en-US" sz="1400" dirty="0" err="1" smtClean="0">
                <a:solidFill>
                  <a:srgbClr val="000000"/>
                </a:solidFill>
              </a:rPr>
              <a:t>qilgan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beilmlikdur</a:t>
            </a:r>
            <a:r>
              <a:rPr lang="en-US" sz="1400" dirty="0" smtClean="0">
                <a:solidFill>
                  <a:srgbClr val="000000"/>
                </a:solidFill>
              </a:rPr>
              <a:t>. </a:t>
            </a:r>
            <a:r>
              <a:rPr lang="en-US" sz="1400" dirty="0" err="1" smtClean="0">
                <a:solidFill>
                  <a:srgbClr val="000000"/>
                </a:solidFill>
              </a:rPr>
              <a:t>Bizlarni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xonavayron</a:t>
            </a:r>
            <a:r>
              <a:rPr lang="en-US" sz="1400" dirty="0" smtClean="0">
                <a:solidFill>
                  <a:srgbClr val="000000"/>
                </a:solidFill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</a:rPr>
              <a:t>bachagiryon</a:t>
            </a:r>
            <a:r>
              <a:rPr lang="en-US" sz="1400" dirty="0" smtClean="0">
                <a:solidFill>
                  <a:srgbClr val="000000"/>
                </a:solidFill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</a:rPr>
              <a:t>va</a:t>
            </a:r>
            <a:r>
              <a:rPr lang="en-US" sz="1400" dirty="0" smtClean="0">
                <a:solidFill>
                  <a:srgbClr val="000000"/>
                </a:solidFill>
              </a:rPr>
              <a:t>  </a:t>
            </a:r>
            <a:r>
              <a:rPr lang="en-US" sz="1400" dirty="0" err="1" smtClean="0">
                <a:solidFill>
                  <a:srgbClr val="000000"/>
                </a:solidFill>
              </a:rPr>
              <a:t>bevatan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va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bandi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qilgan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tarbiyasizlik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va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jaholatdur</a:t>
            </a:r>
            <a:r>
              <a:rPr lang="en-US" sz="1400" dirty="0" smtClean="0">
                <a:solidFill>
                  <a:srgbClr val="000000"/>
                </a:solidFill>
              </a:rPr>
              <a:t>.</a:t>
            </a:r>
            <a:r>
              <a:rPr lang="ru-RU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Dunyoga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taraqqiy</a:t>
            </a:r>
            <a:r>
              <a:rPr lang="en-US" sz="1400" dirty="0" smtClean="0">
                <a:solidFill>
                  <a:srgbClr val="000000"/>
                </a:solidFill>
              </a:rPr>
              <a:t>  </a:t>
            </a:r>
            <a:r>
              <a:rPr lang="en-US" sz="1400" dirty="0" err="1" smtClean="0">
                <a:solidFill>
                  <a:srgbClr val="000000"/>
                </a:solidFill>
              </a:rPr>
              <a:t>qilgan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xalq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ilm</a:t>
            </a:r>
            <a:r>
              <a:rPr lang="en-US" sz="1400" dirty="0" smtClean="0">
                <a:solidFill>
                  <a:srgbClr val="000000"/>
                </a:solidFill>
              </a:rPr>
              <a:t>  </a:t>
            </a:r>
            <a:r>
              <a:rPr lang="en-US" sz="1400" dirty="0" err="1" smtClean="0">
                <a:solidFill>
                  <a:srgbClr val="000000"/>
                </a:solidFill>
              </a:rPr>
              <a:t>vositasi</a:t>
            </a:r>
            <a:r>
              <a:rPr lang="en-US" sz="1400" dirty="0" smtClean="0">
                <a:solidFill>
                  <a:srgbClr val="000000"/>
                </a:solidFill>
              </a:rPr>
              <a:t>  </a:t>
            </a:r>
            <a:r>
              <a:rPr lang="en-US" sz="1400" dirty="0" err="1" smtClean="0">
                <a:solidFill>
                  <a:srgbClr val="000000"/>
                </a:solidFill>
              </a:rPr>
              <a:t>ila</a:t>
            </a:r>
            <a:r>
              <a:rPr lang="en-US" sz="1400" dirty="0" smtClean="0">
                <a:solidFill>
                  <a:srgbClr val="000000"/>
                </a:solidFill>
              </a:rPr>
              <a:t>  </a:t>
            </a:r>
            <a:r>
              <a:rPr lang="en-US" sz="1400" dirty="0" err="1" smtClean="0">
                <a:solidFill>
                  <a:srgbClr val="000000"/>
                </a:solidFill>
              </a:rPr>
              <a:t>taraqqiy</a:t>
            </a:r>
            <a:r>
              <a:rPr lang="en-US" sz="1400" dirty="0" smtClean="0">
                <a:solidFill>
                  <a:srgbClr val="000000"/>
                </a:solidFill>
              </a:rPr>
              <a:t>  </a:t>
            </a:r>
            <a:r>
              <a:rPr lang="en-US" sz="1400" dirty="0" err="1" smtClean="0">
                <a:solidFill>
                  <a:srgbClr val="000000"/>
                </a:solidFill>
              </a:rPr>
              <a:t>qiladi</a:t>
            </a:r>
            <a:r>
              <a:rPr lang="en-US" sz="1400" dirty="0" smtClean="0">
                <a:solidFill>
                  <a:srgbClr val="000000"/>
                </a:solidFill>
              </a:rPr>
              <a:t>. </a:t>
            </a:r>
            <a:r>
              <a:rPr lang="en-US" sz="1400" dirty="0" err="1" smtClean="0">
                <a:solidFill>
                  <a:srgbClr val="000000"/>
                </a:solidFill>
              </a:rPr>
              <a:t>Asir</a:t>
            </a:r>
            <a:r>
              <a:rPr lang="en-US" sz="1400" dirty="0" smtClean="0">
                <a:solidFill>
                  <a:srgbClr val="000000"/>
                </a:solidFill>
              </a:rPr>
              <a:t>  </a:t>
            </a:r>
            <a:r>
              <a:rPr lang="en-US" sz="1400" dirty="0" err="1" smtClean="0">
                <a:solidFill>
                  <a:srgbClr val="000000"/>
                </a:solidFill>
              </a:rPr>
              <a:t>va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zbun</a:t>
            </a:r>
            <a:r>
              <a:rPr lang="en-US" sz="1400" dirty="0" smtClean="0">
                <a:solidFill>
                  <a:srgbClr val="000000"/>
                </a:solidFill>
              </a:rPr>
              <a:t>  </a:t>
            </a:r>
            <a:r>
              <a:rPr lang="en-US" sz="1400" dirty="0" err="1" smtClean="0">
                <a:solidFill>
                  <a:srgbClr val="000000"/>
                </a:solidFill>
              </a:rPr>
              <a:t>bo‘lganlar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beilmlikdan</a:t>
            </a:r>
            <a:r>
              <a:rPr lang="en-US" sz="1400" dirty="0" smtClean="0">
                <a:solidFill>
                  <a:srgbClr val="000000"/>
                </a:solidFill>
              </a:rPr>
              <a:t>.</a:t>
            </a:r>
          </a:p>
          <a:p>
            <a:r>
              <a:rPr lang="en-US" sz="1400" dirty="0" smtClean="0">
                <a:solidFill>
                  <a:srgbClr val="000000"/>
                </a:solidFill>
              </a:rPr>
              <a:t>Bu </a:t>
            </a:r>
            <a:r>
              <a:rPr lang="en-US" sz="1400" dirty="0" err="1" smtClean="0">
                <a:solidFill>
                  <a:srgbClr val="000000"/>
                </a:solidFill>
              </a:rPr>
              <a:t>ishlarni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yo‘q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bo‘lmog‘iga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o‘qimoq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va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o‘qutmoqdan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boshqa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iloj</a:t>
            </a:r>
            <a:r>
              <a:rPr lang="en-US" sz="1400" dirty="0" smtClean="0">
                <a:solidFill>
                  <a:srgbClr val="000000"/>
                </a:solidFill>
              </a:rPr>
              <a:t>  </a:t>
            </a:r>
            <a:r>
              <a:rPr lang="en-US" sz="1400" dirty="0" err="1" smtClean="0">
                <a:solidFill>
                  <a:srgbClr val="000000"/>
                </a:solidFill>
              </a:rPr>
              <a:t>yo‘qdur</a:t>
            </a:r>
            <a:r>
              <a:rPr lang="en-US" sz="1400" dirty="0" smtClean="0">
                <a:solidFill>
                  <a:srgbClr val="000000"/>
                </a:solidFill>
              </a:rPr>
              <a:t>.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Picture 2" descr="C:\Users\lenovo\Desktop\downloa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63801" y="600700"/>
            <a:ext cx="1980220" cy="23874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Lug‘at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err="1" smtClean="0">
                <a:solidFill>
                  <a:srgbClr val="000000"/>
                </a:solidFill>
              </a:rPr>
              <a:t>Mundin</a:t>
            </a:r>
            <a:r>
              <a:rPr lang="ru-RU" sz="1400" b="1" dirty="0" smtClean="0">
                <a:solidFill>
                  <a:srgbClr val="000000"/>
                </a:solidFill>
              </a:rPr>
              <a:t> </a:t>
            </a:r>
            <a:r>
              <a:rPr lang="en-US" sz="1400" b="1" dirty="0" smtClean="0">
                <a:solidFill>
                  <a:srgbClr val="000000"/>
                </a:solidFill>
              </a:rPr>
              <a:t>-  </a:t>
            </a:r>
            <a:r>
              <a:rPr lang="en-US" sz="1400" b="1" dirty="0" err="1" smtClean="0">
                <a:solidFill>
                  <a:srgbClr val="000000"/>
                </a:solidFill>
              </a:rPr>
              <a:t>bundan</a:t>
            </a:r>
            <a:r>
              <a:rPr lang="en-US" sz="1400" b="1" dirty="0" smtClean="0">
                <a:solidFill>
                  <a:srgbClr val="000000"/>
                </a:solidFill>
              </a:rPr>
              <a:t>                            </a:t>
            </a:r>
            <a:r>
              <a:rPr lang="en-US" sz="1400" b="1" dirty="0" err="1" smtClean="0">
                <a:solidFill>
                  <a:srgbClr val="000000"/>
                </a:solidFill>
              </a:rPr>
              <a:t>Yotaturgan</a:t>
            </a:r>
            <a:r>
              <a:rPr lang="ru-RU" sz="1400" b="1" dirty="0" smtClean="0">
                <a:solidFill>
                  <a:srgbClr val="000000"/>
                </a:solidFill>
              </a:rPr>
              <a:t> </a:t>
            </a:r>
            <a:r>
              <a:rPr lang="en-US" sz="1400" b="1" dirty="0" smtClean="0">
                <a:solidFill>
                  <a:srgbClr val="000000"/>
                </a:solidFill>
              </a:rPr>
              <a:t>-</a:t>
            </a:r>
            <a:r>
              <a:rPr lang="ru-RU" sz="1400" b="1" dirty="0" smtClean="0">
                <a:solidFill>
                  <a:srgbClr val="000000"/>
                </a:solidFill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</a:rPr>
              <a:t>yotadigan</a:t>
            </a:r>
            <a:endParaRPr lang="en-US" sz="1400" b="1" dirty="0" smtClean="0">
              <a:solidFill>
                <a:srgbClr val="000000"/>
              </a:solidFill>
            </a:endParaRPr>
          </a:p>
          <a:p>
            <a:r>
              <a:rPr lang="en-US" sz="1400" b="1" dirty="0" err="1" smtClean="0">
                <a:solidFill>
                  <a:srgbClr val="000000"/>
                </a:solidFill>
              </a:rPr>
              <a:t>Yoinki</a:t>
            </a:r>
            <a:r>
              <a:rPr lang="ru-RU" sz="1400" b="1" dirty="0" smtClean="0">
                <a:solidFill>
                  <a:srgbClr val="000000"/>
                </a:solidFill>
              </a:rPr>
              <a:t> </a:t>
            </a:r>
            <a:r>
              <a:rPr lang="en-US" sz="1400" b="1" dirty="0" smtClean="0">
                <a:solidFill>
                  <a:srgbClr val="000000"/>
                </a:solidFill>
              </a:rPr>
              <a:t>-</a:t>
            </a:r>
            <a:r>
              <a:rPr lang="ru-RU" sz="1400" b="1" dirty="0" smtClean="0">
                <a:solidFill>
                  <a:srgbClr val="000000"/>
                </a:solidFill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</a:rPr>
              <a:t>yoki</a:t>
            </a:r>
            <a:r>
              <a:rPr lang="en-US" sz="1400" b="1" dirty="0" smtClean="0">
                <a:solidFill>
                  <a:srgbClr val="000000"/>
                </a:solidFill>
              </a:rPr>
              <a:t>                                     </a:t>
            </a:r>
            <a:r>
              <a:rPr lang="en-US" sz="1400" b="1" dirty="0" err="1" smtClean="0">
                <a:solidFill>
                  <a:srgbClr val="000000"/>
                </a:solidFill>
              </a:rPr>
              <a:t>S</a:t>
            </a:r>
            <a:r>
              <a:rPr lang="en-US" sz="1400" b="1" dirty="0" err="1" smtClean="0">
                <a:solidFill>
                  <a:srgbClr val="000000"/>
                </a:solidFill>
              </a:rPr>
              <a:t>iloh</a:t>
            </a:r>
            <a:r>
              <a:rPr lang="ru-RU" sz="1400" b="1" dirty="0" smtClean="0">
                <a:solidFill>
                  <a:srgbClr val="000000"/>
                </a:solidFill>
              </a:rPr>
              <a:t> </a:t>
            </a:r>
            <a:r>
              <a:rPr lang="en-US" sz="1400" b="1" dirty="0" smtClean="0">
                <a:solidFill>
                  <a:srgbClr val="000000"/>
                </a:solidFill>
              </a:rPr>
              <a:t>-</a:t>
            </a:r>
            <a:r>
              <a:rPr lang="ru-RU" sz="1400" b="1" dirty="0" smtClean="0">
                <a:solidFill>
                  <a:srgbClr val="000000"/>
                </a:solidFill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</a:rPr>
              <a:t>qurol</a:t>
            </a:r>
            <a:endParaRPr lang="en-US" sz="1400" b="1" dirty="0" smtClean="0">
              <a:solidFill>
                <a:srgbClr val="000000"/>
              </a:solidFill>
            </a:endParaRPr>
          </a:p>
          <a:p>
            <a:r>
              <a:rPr lang="en-US" sz="1400" b="1" dirty="0" err="1" smtClean="0">
                <a:solidFill>
                  <a:srgbClr val="000000"/>
                </a:solidFill>
              </a:rPr>
              <a:t>Nedur</a:t>
            </a:r>
            <a:r>
              <a:rPr lang="ru-RU" sz="1400" b="1" dirty="0" smtClean="0">
                <a:solidFill>
                  <a:srgbClr val="000000"/>
                </a:solidFill>
              </a:rPr>
              <a:t> </a:t>
            </a:r>
            <a:r>
              <a:rPr lang="en-US" sz="1400" b="1" dirty="0" smtClean="0">
                <a:solidFill>
                  <a:srgbClr val="000000"/>
                </a:solidFill>
              </a:rPr>
              <a:t>-</a:t>
            </a:r>
            <a:r>
              <a:rPr lang="ru-RU" sz="1400" b="1" dirty="0" smtClean="0">
                <a:solidFill>
                  <a:srgbClr val="000000"/>
                </a:solidFill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</a:rPr>
              <a:t>nima</a:t>
            </a:r>
            <a:r>
              <a:rPr lang="en-US" sz="1400" b="1" dirty="0" smtClean="0">
                <a:solidFill>
                  <a:srgbClr val="000000"/>
                </a:solidFill>
              </a:rPr>
              <a:t>                                    </a:t>
            </a:r>
            <a:r>
              <a:rPr lang="en-US" sz="1400" b="1" dirty="0" err="1" smtClean="0">
                <a:solidFill>
                  <a:srgbClr val="000000"/>
                </a:solidFill>
              </a:rPr>
              <a:t>O</a:t>
            </a:r>
            <a:r>
              <a:rPr lang="en-US" sz="1400" b="1" dirty="0" err="1" smtClean="0">
                <a:solidFill>
                  <a:srgbClr val="000000"/>
                </a:solidFill>
              </a:rPr>
              <a:t>‘lturar</a:t>
            </a:r>
            <a:r>
              <a:rPr lang="ru-RU" sz="1400" b="1" dirty="0" smtClean="0">
                <a:solidFill>
                  <a:srgbClr val="000000"/>
                </a:solidFill>
              </a:rPr>
              <a:t> </a:t>
            </a:r>
            <a:r>
              <a:rPr lang="en-US" sz="1400" b="1" dirty="0" smtClean="0">
                <a:solidFill>
                  <a:srgbClr val="000000"/>
                </a:solidFill>
              </a:rPr>
              <a:t>-</a:t>
            </a:r>
            <a:r>
              <a:rPr lang="ru-RU" sz="1400" b="1" dirty="0" smtClean="0">
                <a:solidFill>
                  <a:srgbClr val="000000"/>
                </a:solidFill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</a:rPr>
              <a:t>o‘tirar</a:t>
            </a:r>
            <a:endParaRPr lang="en-US" sz="1400" b="1" dirty="0" smtClean="0">
              <a:solidFill>
                <a:srgbClr val="000000"/>
              </a:solidFill>
            </a:endParaRPr>
          </a:p>
          <a:p>
            <a:r>
              <a:rPr lang="en-US" sz="1400" b="1" dirty="0" err="1" smtClean="0">
                <a:solidFill>
                  <a:srgbClr val="000000"/>
                </a:solidFill>
              </a:rPr>
              <a:t>Shuldur</a:t>
            </a:r>
            <a:r>
              <a:rPr lang="ru-RU" sz="1400" b="1" dirty="0" smtClean="0">
                <a:solidFill>
                  <a:srgbClr val="000000"/>
                </a:solidFill>
              </a:rPr>
              <a:t> </a:t>
            </a:r>
            <a:r>
              <a:rPr lang="en-US" sz="1400" b="1" dirty="0" smtClean="0">
                <a:solidFill>
                  <a:srgbClr val="000000"/>
                </a:solidFill>
              </a:rPr>
              <a:t>-</a:t>
            </a:r>
            <a:r>
              <a:rPr lang="ru-RU" sz="1400" b="1" dirty="0" smtClean="0">
                <a:solidFill>
                  <a:srgbClr val="000000"/>
                </a:solidFill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</a:rPr>
              <a:t>shudir</a:t>
            </a:r>
            <a:r>
              <a:rPr lang="en-US" sz="1400" b="1" dirty="0" smtClean="0">
                <a:solidFill>
                  <a:srgbClr val="000000"/>
                </a:solidFill>
              </a:rPr>
              <a:t>                               </a:t>
            </a:r>
            <a:r>
              <a:rPr lang="en-US" sz="1400" b="1" dirty="0" err="1" smtClean="0">
                <a:solidFill>
                  <a:srgbClr val="000000"/>
                </a:solidFill>
              </a:rPr>
              <a:t>Ila</a:t>
            </a:r>
            <a:r>
              <a:rPr lang="ru-RU" sz="1400" b="1" dirty="0" smtClean="0">
                <a:solidFill>
                  <a:srgbClr val="000000"/>
                </a:solidFill>
              </a:rPr>
              <a:t> </a:t>
            </a:r>
            <a:r>
              <a:rPr lang="en-US" sz="1400" b="1" dirty="0" smtClean="0">
                <a:solidFill>
                  <a:srgbClr val="000000"/>
                </a:solidFill>
              </a:rPr>
              <a:t>-</a:t>
            </a:r>
            <a:r>
              <a:rPr lang="ru-RU" sz="1400" b="1" dirty="0" smtClean="0">
                <a:solidFill>
                  <a:srgbClr val="000000"/>
                </a:solidFill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</a:rPr>
              <a:t>bilan</a:t>
            </a:r>
            <a:r>
              <a:rPr lang="en-US" sz="1400" b="1" dirty="0" smtClean="0">
                <a:solidFill>
                  <a:srgbClr val="000000"/>
                </a:solidFill>
              </a:rPr>
              <a:t>                                            </a:t>
            </a:r>
            <a:r>
              <a:rPr lang="en-US" sz="1400" b="1" dirty="0" err="1" smtClean="0">
                <a:solidFill>
                  <a:srgbClr val="000000"/>
                </a:solidFill>
              </a:rPr>
              <a:t>Nimarsa</a:t>
            </a:r>
            <a:r>
              <a:rPr lang="ru-RU" sz="1400" b="1" dirty="0" smtClean="0">
                <a:solidFill>
                  <a:srgbClr val="000000"/>
                </a:solidFill>
              </a:rPr>
              <a:t> </a:t>
            </a:r>
            <a:r>
              <a:rPr lang="en-US" sz="1400" b="1" dirty="0" smtClean="0">
                <a:solidFill>
                  <a:srgbClr val="000000"/>
                </a:solidFill>
              </a:rPr>
              <a:t>-</a:t>
            </a:r>
            <a:r>
              <a:rPr lang="ru-RU" sz="1400" b="1" dirty="0" smtClean="0">
                <a:solidFill>
                  <a:srgbClr val="000000"/>
                </a:solidFill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</a:rPr>
              <a:t>narsa</a:t>
            </a:r>
            <a:endParaRPr lang="en-US" sz="1400" b="1" dirty="0" smtClean="0">
              <a:solidFill>
                <a:srgbClr val="000000"/>
              </a:solidFill>
            </a:endParaRPr>
          </a:p>
          <a:p>
            <a:r>
              <a:rPr lang="en-US" sz="1400" b="1" dirty="0" err="1" smtClean="0">
                <a:solidFill>
                  <a:srgbClr val="000000"/>
                </a:solidFill>
              </a:rPr>
              <a:t>Naf’i</a:t>
            </a:r>
            <a:r>
              <a:rPr lang="ru-RU" sz="1400" b="1" dirty="0" smtClean="0">
                <a:solidFill>
                  <a:srgbClr val="000000"/>
                </a:solidFill>
              </a:rPr>
              <a:t> </a:t>
            </a:r>
            <a:r>
              <a:rPr lang="en-US" sz="1400" b="1" dirty="0" smtClean="0">
                <a:solidFill>
                  <a:srgbClr val="000000"/>
                </a:solidFill>
              </a:rPr>
              <a:t>-</a:t>
            </a:r>
            <a:r>
              <a:rPr lang="ru-RU" sz="1400" b="1" dirty="0" smtClean="0">
                <a:solidFill>
                  <a:srgbClr val="000000"/>
                </a:solidFill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</a:rPr>
              <a:t>foydasi</a:t>
            </a:r>
            <a:r>
              <a:rPr lang="en-US" sz="1400" b="1" dirty="0" smtClean="0">
                <a:solidFill>
                  <a:srgbClr val="000000"/>
                </a:solidFill>
              </a:rPr>
              <a:t>                                   </a:t>
            </a:r>
            <a:r>
              <a:rPr lang="en-US" sz="1400" b="1" dirty="0" err="1" smtClean="0">
                <a:solidFill>
                  <a:srgbClr val="000000"/>
                </a:solidFill>
              </a:rPr>
              <a:t>Dorilfunun</a:t>
            </a:r>
            <a:r>
              <a:rPr lang="ru-RU" sz="1400" b="1" dirty="0" smtClean="0">
                <a:solidFill>
                  <a:srgbClr val="000000"/>
                </a:solidFill>
              </a:rPr>
              <a:t> </a:t>
            </a:r>
            <a:r>
              <a:rPr lang="en-US" sz="1400" b="1" dirty="0" smtClean="0">
                <a:solidFill>
                  <a:srgbClr val="000000"/>
                </a:solidFill>
              </a:rPr>
              <a:t>-</a:t>
            </a:r>
            <a:r>
              <a:rPr lang="ru-RU" sz="1400" b="1" dirty="0" smtClean="0">
                <a:solidFill>
                  <a:srgbClr val="000000"/>
                </a:solidFill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</a:rPr>
              <a:t>oliygoh</a:t>
            </a:r>
            <a:endParaRPr lang="en-US" sz="1400" b="1" dirty="0" smtClean="0">
              <a:solidFill>
                <a:srgbClr val="000000"/>
              </a:solidFill>
            </a:endParaRPr>
          </a:p>
          <a:p>
            <a:r>
              <a:rPr lang="en-US" sz="1400" b="1" dirty="0" err="1" smtClean="0">
                <a:solidFill>
                  <a:srgbClr val="000000"/>
                </a:solidFill>
              </a:rPr>
              <a:t>Farangiston</a:t>
            </a:r>
            <a:r>
              <a:rPr lang="ru-RU" sz="1400" b="1" dirty="0" smtClean="0">
                <a:solidFill>
                  <a:srgbClr val="000000"/>
                </a:solidFill>
              </a:rPr>
              <a:t> </a:t>
            </a:r>
            <a:r>
              <a:rPr lang="en-US" sz="1400" b="1" dirty="0" smtClean="0">
                <a:solidFill>
                  <a:srgbClr val="000000"/>
                </a:solidFill>
              </a:rPr>
              <a:t>-</a:t>
            </a:r>
            <a:r>
              <a:rPr lang="ru-RU" sz="1400" b="1" dirty="0" smtClean="0">
                <a:solidFill>
                  <a:srgbClr val="000000"/>
                </a:solidFill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</a:rPr>
              <a:t>Fransiya</a:t>
            </a:r>
            <a:r>
              <a:rPr lang="en-US" sz="1400" b="1" dirty="0" smtClean="0">
                <a:solidFill>
                  <a:srgbClr val="000000"/>
                </a:solidFill>
              </a:rPr>
              <a:t>                    </a:t>
            </a:r>
            <a:r>
              <a:rPr lang="en-US" sz="1400" b="1" dirty="0" err="1" smtClean="0">
                <a:solidFill>
                  <a:srgbClr val="000000"/>
                </a:solidFill>
              </a:rPr>
              <a:t>Ani</a:t>
            </a:r>
            <a:r>
              <a:rPr lang="ru-RU" sz="1400" b="1" dirty="0" smtClean="0">
                <a:solidFill>
                  <a:srgbClr val="000000"/>
                </a:solidFill>
              </a:rPr>
              <a:t> </a:t>
            </a:r>
            <a:r>
              <a:rPr lang="en-US" sz="1400" b="1" dirty="0" smtClean="0">
                <a:solidFill>
                  <a:srgbClr val="000000"/>
                </a:solidFill>
              </a:rPr>
              <a:t>-</a:t>
            </a:r>
            <a:r>
              <a:rPr lang="ru-RU" sz="1400" b="1" dirty="0" smtClean="0">
                <a:solidFill>
                  <a:srgbClr val="000000"/>
                </a:solidFill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</a:rPr>
              <a:t>uni</a:t>
            </a:r>
            <a:endParaRPr lang="en-US" sz="1400" b="1" dirty="0" smtClean="0">
              <a:solidFill>
                <a:srgbClr val="000000"/>
              </a:solidFill>
            </a:endParaRPr>
          </a:p>
          <a:p>
            <a:r>
              <a:rPr lang="en-US" sz="1400" b="1" dirty="0" err="1" smtClean="0">
                <a:solidFill>
                  <a:srgbClr val="000000"/>
                </a:solidFill>
              </a:rPr>
              <a:t>Yetkurilsa</a:t>
            </a:r>
            <a:r>
              <a:rPr lang="ru-RU" sz="1400" b="1" dirty="0" smtClean="0">
                <a:solidFill>
                  <a:srgbClr val="000000"/>
                </a:solidFill>
              </a:rPr>
              <a:t> </a:t>
            </a:r>
            <a:r>
              <a:rPr lang="en-US" sz="1400" b="1" dirty="0" smtClean="0">
                <a:solidFill>
                  <a:srgbClr val="000000"/>
                </a:solidFill>
              </a:rPr>
              <a:t>- </a:t>
            </a:r>
            <a:r>
              <a:rPr lang="en-US" sz="1400" b="1" dirty="0" err="1" smtClean="0">
                <a:solidFill>
                  <a:srgbClr val="000000"/>
                </a:solidFill>
              </a:rPr>
              <a:t>yetkazilsa</a:t>
            </a:r>
            <a:r>
              <a:rPr lang="en-US" sz="1400" b="1" dirty="0" smtClean="0">
                <a:solidFill>
                  <a:srgbClr val="000000"/>
                </a:solidFill>
              </a:rPr>
              <a:t>                     </a:t>
            </a:r>
            <a:r>
              <a:rPr lang="en-US" sz="1400" b="1" dirty="0" err="1" smtClean="0">
                <a:solidFill>
                  <a:srgbClr val="000000"/>
                </a:solidFill>
              </a:rPr>
              <a:t>R</a:t>
            </a:r>
            <a:r>
              <a:rPr lang="en-US" sz="1400" b="1" dirty="0" err="1" smtClean="0">
                <a:solidFill>
                  <a:srgbClr val="000000"/>
                </a:solidFill>
              </a:rPr>
              <a:t>afiq</a:t>
            </a:r>
            <a:r>
              <a:rPr lang="ru-RU" sz="1400" b="1" dirty="0" smtClean="0">
                <a:solidFill>
                  <a:srgbClr val="000000"/>
                </a:solidFill>
              </a:rPr>
              <a:t>  </a:t>
            </a:r>
            <a:r>
              <a:rPr lang="en-US" sz="1400" b="1" dirty="0" smtClean="0">
                <a:solidFill>
                  <a:srgbClr val="000000"/>
                </a:solidFill>
              </a:rPr>
              <a:t>-</a:t>
            </a:r>
            <a:r>
              <a:rPr lang="ru-RU" sz="1400" b="1" dirty="0" smtClean="0">
                <a:solidFill>
                  <a:srgbClr val="000000"/>
                </a:solidFill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</a:rPr>
              <a:t>do‘st</a:t>
            </a:r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Mustahkamlash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79427" y="888281"/>
            <a:ext cx="5472606" cy="1831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Uyingizni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nodonlik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buzdi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O‘g‘lingizni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beilmlik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Sibirga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yuboradi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Bolangizni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otasi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o‘qutmadi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Oxiri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baloga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uchradi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yomon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rafiqlar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yo‘ldan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chiqardilarki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qurboni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jaholat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bo‘ldingiz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ctr">
              <a:spcAft>
                <a:spcPts val="600"/>
              </a:spcAft>
            </a:pP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Ushbu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so‘zlar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dramada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qaysi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qahramon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tilidan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aytilgan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en-US" sz="1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Javob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53766" y="1219783"/>
            <a:ext cx="2686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3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Domla</a:t>
            </a:r>
            <a:endParaRPr lang="en-US" sz="3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C:\Users\lenovo\Desktop\downloa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19785" y="1000810"/>
            <a:ext cx="1885950" cy="18652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879" y="42731"/>
            <a:ext cx="57281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topshiriqlar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:</a:t>
            </a:r>
            <a:endParaRPr kumimoji="0" lang="en-US" sz="24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79939" y="594771"/>
            <a:ext cx="48245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Behbudiyning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‘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Padarkush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dramasini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o‘qib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bugungi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voqea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hodisalari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bog‘lab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izohlashga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tayyorlaning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SMART - детский сад - Юные математики | Facebook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79" y="2160104"/>
            <a:ext cx="1080120" cy="922182"/>
          </a:xfrm>
          <a:prstGeom prst="rect">
            <a:avLst/>
          </a:prstGeom>
          <a:noFill/>
          <a:extLst/>
        </p:spPr>
      </p:pic>
    </p:spTree>
    <p:extLst>
      <p:ext uri="{BB962C8B-B14F-4D97-AF65-F5344CB8AC3E}">
        <p14:creationId xmlns:p14="http://schemas.microsoft.com/office/powerpoint/2010/main" val="2286917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154829</TotalTime>
  <Words>342</Words>
  <Application>Microsoft Office PowerPoint</Application>
  <PresentationFormat>Произвольный</PresentationFormat>
  <Paragraphs>59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9</vt:i4>
      </vt:variant>
    </vt:vector>
  </HeadingPairs>
  <TitlesOfParts>
    <vt:vector size="19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Презентация PowerPoint</vt:lpstr>
      <vt:lpstr> Birinchi o‘zbek dramasi</vt:lpstr>
      <vt:lpstr>“Padarkush” dramasi</vt:lpstr>
      <vt:lpstr>“Padarkush” dramasi</vt:lpstr>
      <vt:lpstr>To‘rtinchi parda</vt:lpstr>
      <vt:lpstr>Lug‘at</vt:lpstr>
      <vt:lpstr>Mustahkamlash</vt:lpstr>
      <vt:lpstr>Javob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Admin</cp:lastModifiedBy>
  <cp:revision>2094</cp:revision>
  <dcterms:created xsi:type="dcterms:W3CDTF">2014-10-08T23:03:32Z</dcterms:created>
  <dcterms:modified xsi:type="dcterms:W3CDTF">2020-12-09T17:08:06Z</dcterms:modified>
</cp:coreProperties>
</file>