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0"/>
  </p:notesMasterIdLst>
  <p:sldIdLst>
    <p:sldId id="1433" r:id="rId11"/>
    <p:sldId id="1462" r:id="rId12"/>
    <p:sldId id="1366" r:id="rId13"/>
    <p:sldId id="1460" r:id="rId14"/>
    <p:sldId id="1458" r:id="rId15"/>
    <p:sldId id="1461" r:id="rId16"/>
    <p:sldId id="1463" r:id="rId17"/>
    <p:sldId id="1464" r:id="rId18"/>
    <p:sldId id="1429" r:id="rId19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3"/>
            <p14:sldId id="1462"/>
            <p14:sldId id="1366"/>
            <p14:sldId id="1460"/>
            <p14:sldId id="1458"/>
            <p14:sldId id="1461"/>
            <p14:sldId id="1463"/>
            <p14:sldId id="1464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9821" autoAdjust="0"/>
  </p:normalViewPr>
  <p:slideViewPr>
    <p:cSldViewPr snapToObjects="1">
      <p:cViewPr>
        <p:scale>
          <a:sx n="120" d="100"/>
          <a:sy n="120" d="100"/>
        </p:scale>
        <p:origin x="-1170" y="-384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8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444632" y="1217341"/>
            <a:ext cx="3483153" cy="1306747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 algn="ctr">
              <a:spcAft>
                <a:spcPts val="600"/>
              </a:spcAft>
            </a:pPr>
            <a:r>
              <a:rPr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Padarkush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dramasi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matni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ustida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ishlash</a:t>
            </a:r>
            <a:endParaRPr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69667" y="1249367"/>
            <a:ext cx="234166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69666" y="2103375"/>
            <a:ext cx="234167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480626" y="330688"/>
            <a:ext cx="966903" cy="32378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10-</a:t>
            </a:r>
            <a:r>
              <a:rPr lang="en-US" sz="2000" spc="-5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967817" y="215732"/>
            <a:ext cx="274000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0" cap="none" spc="1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</a:t>
            </a:r>
            <a:r>
              <a:rPr kumimoji="0" lang="en-US" sz="3400" b="1" i="0" u="none" strike="noStrike" kern="0" cap="none" spc="1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Adabiyot</a:t>
            </a:r>
            <a:endParaRPr kumimoji="0" lang="en-US" sz="3400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332676" y="290278"/>
            <a:ext cx="442595" cy="424180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516794" y="525306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583081" y="663983"/>
            <a:ext cx="42545" cy="1333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444632" y="67046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539417" y="381938"/>
            <a:ext cx="29845" cy="1333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403833" y="492580"/>
            <a:ext cx="120650" cy="83820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581" y="2880184"/>
            <a:ext cx="3372142" cy="287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2" descr="Турди Фароғий (XVII аср). Ziyouz.uz — все новости (вчера, сегодня, сейчас)  от 123ru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lenovo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1854" y="1207185"/>
            <a:ext cx="1476164" cy="1636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2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2154"/>
            <a:ext cx="5544616" cy="50908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200" dirty="0" smtClean="0"/>
              <a:t> </a:t>
            </a:r>
            <a:r>
              <a:rPr lang="en-US" sz="3200" dirty="0" err="1" smtClean="0"/>
              <a:t>Birinchi</a:t>
            </a:r>
            <a:r>
              <a:rPr lang="en-US" sz="3200" dirty="0" smtClean="0"/>
              <a:t> </a:t>
            </a:r>
            <a:r>
              <a:rPr lang="en-US" sz="3200" dirty="0" err="1" smtClean="0"/>
              <a:t>o‘zbek</a:t>
            </a:r>
            <a:r>
              <a:rPr lang="en-US" sz="3200" dirty="0" smtClean="0"/>
              <a:t> </a:t>
            </a:r>
            <a:r>
              <a:rPr lang="en-US" sz="3200" dirty="0" err="1" smtClean="0"/>
              <a:t>dramasi</a:t>
            </a:r>
            <a:endParaRPr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7417" y="611932"/>
            <a:ext cx="34563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            </a:t>
            </a:r>
            <a:r>
              <a:rPr lang="en-US" sz="1600" b="1" dirty="0" err="1" smtClean="0">
                <a:solidFill>
                  <a:srgbClr val="000000"/>
                </a:solidFill>
              </a:rPr>
              <a:t>Uchinchi</a:t>
            </a:r>
            <a:r>
              <a:rPr lang="en-US" sz="1600" b="1" dirty="0" smtClean="0">
                <a:solidFill>
                  <a:srgbClr val="000000"/>
                </a:solidFill>
              </a:rPr>
              <a:t>   </a:t>
            </a:r>
            <a:r>
              <a:rPr lang="en-US" sz="1600" b="1" dirty="0" err="1" smtClean="0">
                <a:solidFill>
                  <a:srgbClr val="000000"/>
                </a:solidFill>
              </a:rPr>
              <a:t>parda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   </a:t>
            </a:r>
            <a:r>
              <a:rPr lang="en-US" sz="1800" b="1" dirty="0" err="1" smtClean="0">
                <a:solidFill>
                  <a:srgbClr val="000000"/>
                </a:solidFill>
              </a:rPr>
              <a:t>Boybuchcha</a:t>
            </a:r>
            <a:r>
              <a:rPr lang="en-US" sz="1800" b="1" dirty="0" smtClean="0">
                <a:solidFill>
                  <a:srgbClr val="000000"/>
                </a:solidFill>
              </a:rPr>
              <a:t>: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Voy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zolim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dastidan</a:t>
            </a:r>
            <a:r>
              <a:rPr lang="en-US" sz="1800" dirty="0" smtClean="0">
                <a:solidFill>
                  <a:srgbClr val="000000"/>
                </a:solidFill>
              </a:rPr>
              <a:t>! Bu </a:t>
            </a:r>
            <a:r>
              <a:rPr lang="en-US" sz="1800" dirty="0" err="1" smtClean="0">
                <a:solidFill>
                  <a:srgbClr val="000000"/>
                </a:solidFill>
              </a:rPr>
              <a:t>qanday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kun</a:t>
            </a: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edi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voy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dod</a:t>
            </a:r>
            <a:r>
              <a:rPr lang="en-US" sz="1800" dirty="0" smtClean="0">
                <a:solidFill>
                  <a:srgbClr val="000000"/>
                </a:solidFill>
              </a:rPr>
              <a:t>! Hey </a:t>
            </a:r>
            <a:r>
              <a:rPr lang="en-US" sz="1800" dirty="0" err="1" smtClean="0">
                <a:solidFill>
                  <a:srgbClr val="000000"/>
                </a:solidFill>
              </a:rPr>
              <a:t>juvonmarg</a:t>
            </a:r>
            <a:r>
              <a:rPr lang="en-US" sz="1800" dirty="0" smtClean="0">
                <a:solidFill>
                  <a:srgbClr val="000000"/>
                </a:solidFill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</a:rPr>
              <a:t>Toshmurod</a:t>
            </a:r>
            <a:r>
              <a:rPr lang="en-US" sz="1800" dirty="0" smtClean="0">
                <a:solidFill>
                  <a:srgbClr val="000000"/>
                </a:solidFill>
              </a:rPr>
              <a:t>! </a:t>
            </a: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Koshki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chechakda</a:t>
            </a:r>
            <a:r>
              <a:rPr lang="en-US" sz="1800" dirty="0" smtClean="0">
                <a:solidFill>
                  <a:srgbClr val="000000"/>
                </a:solidFill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</a:rPr>
              <a:t>ketsayding</a:t>
            </a:r>
            <a:r>
              <a:rPr lang="en-US" sz="1800" dirty="0" smtClean="0">
                <a:solidFill>
                  <a:srgbClr val="000000"/>
                </a:solidFill>
              </a:rPr>
              <a:t>!  </a:t>
            </a:r>
            <a:r>
              <a:rPr lang="en-US" sz="1800" dirty="0" err="1" smtClean="0">
                <a:solidFill>
                  <a:srgbClr val="000000"/>
                </a:solidFill>
              </a:rPr>
              <a:t>Voy</a:t>
            </a:r>
            <a:r>
              <a:rPr lang="en-US" sz="1800" dirty="0" smtClean="0">
                <a:solidFill>
                  <a:srgbClr val="000000"/>
                </a:solidFill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</a:rPr>
              <a:t>padarkush</a:t>
            </a:r>
            <a:r>
              <a:rPr lang="en-US" sz="1800" dirty="0" smtClean="0">
                <a:solidFill>
                  <a:srgbClr val="000000"/>
                </a:solidFill>
              </a:rPr>
              <a:t>!  </a:t>
            </a:r>
            <a:r>
              <a:rPr lang="en-US" sz="1800" dirty="0" err="1" smtClean="0">
                <a:solidFill>
                  <a:srgbClr val="000000"/>
                </a:solidFill>
              </a:rPr>
              <a:t>Toshmurod</a:t>
            </a:r>
            <a:r>
              <a:rPr lang="en-US" sz="1800" dirty="0" smtClean="0">
                <a:solidFill>
                  <a:srgbClr val="000000"/>
                </a:solidFill>
              </a:rPr>
              <a:t>!  </a:t>
            </a:r>
            <a:r>
              <a:rPr lang="en-US" sz="1800" dirty="0" err="1" smtClean="0">
                <a:solidFill>
                  <a:srgbClr val="000000"/>
                </a:solidFill>
              </a:rPr>
              <a:t>Voy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dod-ey</a:t>
            </a:r>
            <a:r>
              <a:rPr lang="en-US" sz="1800" dirty="0" smtClean="0">
                <a:solidFill>
                  <a:srgbClr val="000000"/>
                </a:solidFill>
              </a:rPr>
              <a:t>!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7411" name="AutoShape 3" descr="C:\Users\lenovo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C:\Users\lenovo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0" name="AutoShape 2" descr="Xurshid Doʻstmuhammad | saviya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Xurshid Doʻstmuhammad | saviya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Xurshid Doʻstmuhammad | saviya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lenovo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5789" y="751068"/>
            <a:ext cx="2196244" cy="2076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smtClean="0"/>
              <a:t>“</a:t>
            </a:r>
            <a:r>
              <a:rPr lang="en-US" sz="2800" dirty="0" err="1" smtClean="0"/>
              <a:t>Padarkush</a:t>
            </a:r>
            <a:r>
              <a:rPr lang="en-US" sz="2800" dirty="0" smtClean="0"/>
              <a:t>” </a:t>
            </a:r>
            <a:r>
              <a:rPr lang="en-US" sz="2800" dirty="0" err="1" smtClean="0"/>
              <a:t>dramasi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374441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Domla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Onajon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sizga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sabrdan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boshqa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chora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yo‘q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Bu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badbaxtlik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musibatga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sabab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jaholat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nodonlikdir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bema’nilik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tarbiyasizlikdir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Uyingizni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nodonlik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buzdi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O‘g‘lingizni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beilmlik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Sibirga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yuboradi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Bolangizni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otasi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o‘qutmadi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Oxiri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baloga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uchradi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yomon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rafiqlar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yo‘ldan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chiqardilarki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qurboni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jaholat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bo‘ldingiz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3" name="Picture 2" descr="C:\Users\lenovo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4634" y="755948"/>
            <a:ext cx="1627399" cy="2259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smtClean="0"/>
              <a:t>“</a:t>
            </a:r>
            <a:r>
              <a:rPr lang="en-US" sz="2800" dirty="0" err="1" smtClean="0"/>
              <a:t>Padarkush</a:t>
            </a:r>
            <a:r>
              <a:rPr lang="en-US" sz="2800" dirty="0" smtClean="0"/>
              <a:t>” </a:t>
            </a:r>
            <a:r>
              <a:rPr lang="en-US" sz="2800" dirty="0" err="1" smtClean="0"/>
              <a:t>dramasi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37444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Domla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Boyingiz-da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nasihatga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quloq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solmadi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oxiri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ushbu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yomon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hodisa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paydo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sizga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ochig‘i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sabrdan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boshqa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iloj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yo‘qdir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onajon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Olloh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sizga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sabr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bersun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Boybuchcha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Dod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bolam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!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boyim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Ikkisidan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ayrildim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erimni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mozorga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bolamni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Sibirga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yuborarlar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! </a:t>
            </a:r>
          </a:p>
          <a:p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1027" name="Picture 3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4063" y="835025"/>
            <a:ext cx="1794478" cy="1937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To‘rtinchi</a:t>
            </a:r>
            <a:r>
              <a:rPr lang="en-US" sz="2800" dirty="0" smtClean="0"/>
              <a:t> </a:t>
            </a:r>
            <a:r>
              <a:rPr lang="en-US" sz="2800" dirty="0" err="1" smtClean="0"/>
              <a:t>parda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32403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0000"/>
                </a:solidFill>
              </a:rPr>
              <a:t>Ziyoli</a:t>
            </a:r>
            <a:r>
              <a:rPr lang="en-US" sz="1400" b="1" dirty="0" smtClean="0">
                <a:solidFill>
                  <a:srgbClr val="000000"/>
                </a:solidFill>
              </a:rPr>
              <a:t>:</a:t>
            </a:r>
            <a:r>
              <a:rPr lang="en-US" sz="1400" dirty="0" smtClean="0">
                <a:solidFill>
                  <a:srgbClr val="000000"/>
                </a:solidFill>
              </a:rPr>
              <a:t> Oh, </a:t>
            </a:r>
            <a:r>
              <a:rPr lang="en-US" sz="1400" dirty="0" err="1" smtClean="0">
                <a:solidFill>
                  <a:srgbClr val="000000"/>
                </a:solidFill>
              </a:rPr>
              <a:t>haqiqatdan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boyni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o‘ldirgan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va</a:t>
            </a:r>
            <a:r>
              <a:rPr lang="en-US" sz="1400" dirty="0" smtClean="0">
                <a:solidFill>
                  <a:srgbClr val="000000"/>
                </a:solidFill>
              </a:rPr>
              <a:t>  </a:t>
            </a:r>
            <a:r>
              <a:rPr lang="en-US" sz="1400" dirty="0" err="1" smtClean="0">
                <a:solidFill>
                  <a:srgbClr val="000000"/>
                </a:solidFill>
              </a:rPr>
              <a:t>bu</a:t>
            </a:r>
            <a:r>
              <a:rPr lang="en-US" sz="1400" dirty="0" smtClean="0">
                <a:solidFill>
                  <a:srgbClr val="000000"/>
                </a:solidFill>
              </a:rPr>
              <a:t>  </a:t>
            </a:r>
            <a:r>
              <a:rPr lang="en-US" sz="1400" dirty="0" err="1" smtClean="0">
                <a:solidFill>
                  <a:srgbClr val="000000"/>
                </a:solidFill>
              </a:rPr>
              <a:t>yigitlarni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abadiy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azobga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giriftor</a:t>
            </a:r>
            <a:r>
              <a:rPr lang="en-US" sz="1400" dirty="0" smtClean="0">
                <a:solidFill>
                  <a:srgbClr val="000000"/>
                </a:solidFill>
              </a:rPr>
              <a:t>  </a:t>
            </a:r>
            <a:r>
              <a:rPr lang="en-US" sz="1400" dirty="0" err="1" smtClean="0">
                <a:solidFill>
                  <a:srgbClr val="000000"/>
                </a:solidFill>
              </a:rPr>
              <a:t>qilgan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beilmlikdur</a:t>
            </a:r>
            <a:r>
              <a:rPr lang="en-US" sz="1400" dirty="0" smtClean="0">
                <a:solidFill>
                  <a:srgbClr val="000000"/>
                </a:solidFill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</a:rPr>
              <a:t>Bizlarni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xonavayron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bachagiryon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va</a:t>
            </a:r>
            <a:r>
              <a:rPr lang="en-US" sz="1400" dirty="0" smtClean="0">
                <a:solidFill>
                  <a:srgbClr val="000000"/>
                </a:solidFill>
              </a:rPr>
              <a:t>  </a:t>
            </a:r>
            <a:r>
              <a:rPr lang="en-US" sz="1400" dirty="0" err="1" smtClean="0">
                <a:solidFill>
                  <a:srgbClr val="000000"/>
                </a:solidFill>
              </a:rPr>
              <a:t>bevatan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va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bandi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qilgan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tarbiyasizlik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va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jaholatdur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  <a:r>
              <a:rPr lang="ru-RU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Dunyoga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taraqqiy</a:t>
            </a:r>
            <a:r>
              <a:rPr lang="en-US" sz="1400" dirty="0" smtClean="0">
                <a:solidFill>
                  <a:srgbClr val="000000"/>
                </a:solidFill>
              </a:rPr>
              <a:t>  </a:t>
            </a:r>
            <a:r>
              <a:rPr lang="en-US" sz="1400" dirty="0" err="1" smtClean="0">
                <a:solidFill>
                  <a:srgbClr val="000000"/>
                </a:solidFill>
              </a:rPr>
              <a:t>qilgan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xalq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ilm</a:t>
            </a:r>
            <a:r>
              <a:rPr lang="en-US" sz="1400" dirty="0" smtClean="0">
                <a:solidFill>
                  <a:srgbClr val="000000"/>
                </a:solidFill>
              </a:rPr>
              <a:t>  </a:t>
            </a:r>
            <a:r>
              <a:rPr lang="en-US" sz="1400" dirty="0" err="1" smtClean="0">
                <a:solidFill>
                  <a:srgbClr val="000000"/>
                </a:solidFill>
              </a:rPr>
              <a:t>vositasi</a:t>
            </a:r>
            <a:r>
              <a:rPr lang="en-US" sz="1400" dirty="0" smtClean="0">
                <a:solidFill>
                  <a:srgbClr val="000000"/>
                </a:solidFill>
              </a:rPr>
              <a:t>  </a:t>
            </a:r>
            <a:r>
              <a:rPr lang="en-US" sz="1400" dirty="0" err="1" smtClean="0">
                <a:solidFill>
                  <a:srgbClr val="000000"/>
                </a:solidFill>
              </a:rPr>
              <a:t>ila</a:t>
            </a:r>
            <a:r>
              <a:rPr lang="en-US" sz="1400" dirty="0" smtClean="0">
                <a:solidFill>
                  <a:srgbClr val="000000"/>
                </a:solidFill>
              </a:rPr>
              <a:t>  </a:t>
            </a:r>
            <a:r>
              <a:rPr lang="en-US" sz="1400" dirty="0" err="1" smtClean="0">
                <a:solidFill>
                  <a:srgbClr val="000000"/>
                </a:solidFill>
              </a:rPr>
              <a:t>taraqqiy</a:t>
            </a:r>
            <a:r>
              <a:rPr lang="en-US" sz="1400" dirty="0" smtClean="0">
                <a:solidFill>
                  <a:srgbClr val="000000"/>
                </a:solidFill>
              </a:rPr>
              <a:t>  </a:t>
            </a:r>
            <a:r>
              <a:rPr lang="en-US" sz="1400" dirty="0" err="1" smtClean="0">
                <a:solidFill>
                  <a:srgbClr val="000000"/>
                </a:solidFill>
              </a:rPr>
              <a:t>qiladi</a:t>
            </a:r>
            <a:r>
              <a:rPr lang="en-US" sz="1400" dirty="0" smtClean="0">
                <a:solidFill>
                  <a:srgbClr val="000000"/>
                </a:solidFill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</a:rPr>
              <a:t>Asir</a:t>
            </a:r>
            <a:r>
              <a:rPr lang="en-US" sz="1400" dirty="0" smtClean="0">
                <a:solidFill>
                  <a:srgbClr val="000000"/>
                </a:solidFill>
              </a:rPr>
              <a:t>  </a:t>
            </a:r>
            <a:r>
              <a:rPr lang="en-US" sz="1400" dirty="0" err="1" smtClean="0">
                <a:solidFill>
                  <a:srgbClr val="000000"/>
                </a:solidFill>
              </a:rPr>
              <a:t>va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zbun</a:t>
            </a:r>
            <a:r>
              <a:rPr lang="en-US" sz="1400" dirty="0" smtClean="0">
                <a:solidFill>
                  <a:srgbClr val="000000"/>
                </a:solidFill>
              </a:rPr>
              <a:t>  </a:t>
            </a:r>
            <a:r>
              <a:rPr lang="en-US" sz="1400" dirty="0" err="1" smtClean="0">
                <a:solidFill>
                  <a:srgbClr val="000000"/>
                </a:solidFill>
              </a:rPr>
              <a:t>bo‘lganlar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beilmlikdan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Bu </a:t>
            </a:r>
            <a:r>
              <a:rPr lang="en-US" sz="1400" dirty="0" err="1" smtClean="0">
                <a:solidFill>
                  <a:srgbClr val="000000"/>
                </a:solidFill>
              </a:rPr>
              <a:t>ishlarni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yo‘q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bo‘lmog‘iga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o‘qimoq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va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o‘qutmoqdan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boshqa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iloj</a:t>
            </a:r>
            <a:r>
              <a:rPr lang="en-US" sz="1400" dirty="0" smtClean="0">
                <a:solidFill>
                  <a:srgbClr val="000000"/>
                </a:solidFill>
              </a:rPr>
              <a:t>  </a:t>
            </a:r>
            <a:r>
              <a:rPr lang="en-US" sz="1400" dirty="0" err="1" smtClean="0">
                <a:solidFill>
                  <a:srgbClr val="000000"/>
                </a:solidFill>
              </a:rPr>
              <a:t>yo‘qdur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C:\Users\lenovo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801" y="600700"/>
            <a:ext cx="1980220" cy="2387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Lug‘at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0000"/>
                </a:solidFill>
              </a:rPr>
              <a:t>Mundin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-  </a:t>
            </a:r>
            <a:r>
              <a:rPr lang="en-US" sz="1400" b="1" dirty="0" err="1" smtClean="0">
                <a:solidFill>
                  <a:srgbClr val="000000"/>
                </a:solidFill>
              </a:rPr>
              <a:t>bundan</a:t>
            </a:r>
            <a:r>
              <a:rPr lang="en-US" sz="1400" b="1" dirty="0" smtClean="0">
                <a:solidFill>
                  <a:srgbClr val="000000"/>
                </a:solidFill>
              </a:rPr>
              <a:t>                            </a:t>
            </a:r>
            <a:r>
              <a:rPr lang="en-US" sz="1400" b="1" dirty="0" err="1" smtClean="0">
                <a:solidFill>
                  <a:srgbClr val="000000"/>
                </a:solidFill>
              </a:rPr>
              <a:t>Yotaturgan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-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yotadigan</a:t>
            </a:r>
            <a:endParaRPr lang="en-US" sz="1400" b="1" dirty="0" smtClean="0">
              <a:solidFill>
                <a:srgbClr val="000000"/>
              </a:solidFill>
            </a:endParaRPr>
          </a:p>
          <a:p>
            <a:r>
              <a:rPr lang="en-US" sz="1400" b="1" dirty="0" err="1" smtClean="0">
                <a:solidFill>
                  <a:srgbClr val="000000"/>
                </a:solidFill>
              </a:rPr>
              <a:t>Yoinki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-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yoki</a:t>
            </a:r>
            <a:r>
              <a:rPr lang="en-US" sz="1400" b="1" dirty="0" smtClean="0">
                <a:solidFill>
                  <a:srgbClr val="000000"/>
                </a:solidFill>
              </a:rPr>
              <a:t>                                     </a:t>
            </a:r>
            <a:r>
              <a:rPr lang="en-US" sz="1400" b="1" dirty="0" err="1" smtClean="0">
                <a:solidFill>
                  <a:srgbClr val="000000"/>
                </a:solidFill>
              </a:rPr>
              <a:t>S</a:t>
            </a:r>
            <a:r>
              <a:rPr lang="en-US" sz="1400" b="1" dirty="0" err="1" smtClean="0">
                <a:solidFill>
                  <a:srgbClr val="000000"/>
                </a:solidFill>
              </a:rPr>
              <a:t>iloh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-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qurol</a:t>
            </a:r>
            <a:endParaRPr lang="en-US" sz="1400" b="1" dirty="0" smtClean="0">
              <a:solidFill>
                <a:srgbClr val="000000"/>
              </a:solidFill>
            </a:endParaRPr>
          </a:p>
          <a:p>
            <a:r>
              <a:rPr lang="en-US" sz="1400" b="1" dirty="0" err="1" smtClean="0">
                <a:solidFill>
                  <a:srgbClr val="000000"/>
                </a:solidFill>
              </a:rPr>
              <a:t>Nedur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-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nima</a:t>
            </a:r>
            <a:r>
              <a:rPr lang="en-US" sz="1400" b="1" dirty="0" smtClean="0">
                <a:solidFill>
                  <a:srgbClr val="000000"/>
                </a:solidFill>
              </a:rPr>
              <a:t>                                    </a:t>
            </a:r>
            <a:r>
              <a:rPr lang="en-US" sz="1400" b="1" dirty="0" err="1" smtClean="0">
                <a:solidFill>
                  <a:srgbClr val="000000"/>
                </a:solidFill>
              </a:rPr>
              <a:t>O</a:t>
            </a:r>
            <a:r>
              <a:rPr lang="en-US" sz="1400" b="1" dirty="0" err="1" smtClean="0">
                <a:solidFill>
                  <a:srgbClr val="000000"/>
                </a:solidFill>
              </a:rPr>
              <a:t>‘lturar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-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o‘tirar</a:t>
            </a:r>
            <a:endParaRPr lang="en-US" sz="1400" b="1" dirty="0" smtClean="0">
              <a:solidFill>
                <a:srgbClr val="000000"/>
              </a:solidFill>
            </a:endParaRPr>
          </a:p>
          <a:p>
            <a:r>
              <a:rPr lang="en-US" sz="1400" b="1" dirty="0" err="1" smtClean="0">
                <a:solidFill>
                  <a:srgbClr val="000000"/>
                </a:solidFill>
              </a:rPr>
              <a:t>Shuldur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-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shudir</a:t>
            </a:r>
            <a:r>
              <a:rPr lang="en-US" sz="1400" b="1" dirty="0" smtClean="0">
                <a:solidFill>
                  <a:srgbClr val="000000"/>
                </a:solidFill>
              </a:rPr>
              <a:t>                               </a:t>
            </a:r>
            <a:r>
              <a:rPr lang="en-US" sz="1400" b="1" dirty="0" err="1" smtClean="0">
                <a:solidFill>
                  <a:srgbClr val="000000"/>
                </a:solidFill>
              </a:rPr>
              <a:t>Ila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-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bilan</a:t>
            </a:r>
            <a:r>
              <a:rPr lang="en-US" sz="1400" b="1" dirty="0" smtClean="0">
                <a:solidFill>
                  <a:srgbClr val="000000"/>
                </a:solidFill>
              </a:rPr>
              <a:t>                                            </a:t>
            </a:r>
            <a:r>
              <a:rPr lang="en-US" sz="1400" b="1" dirty="0" err="1" smtClean="0">
                <a:solidFill>
                  <a:srgbClr val="000000"/>
                </a:solidFill>
              </a:rPr>
              <a:t>Nimarsa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-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narsa</a:t>
            </a:r>
            <a:endParaRPr lang="en-US" sz="1400" b="1" dirty="0" smtClean="0">
              <a:solidFill>
                <a:srgbClr val="000000"/>
              </a:solidFill>
            </a:endParaRPr>
          </a:p>
          <a:p>
            <a:r>
              <a:rPr lang="en-US" sz="1400" b="1" dirty="0" err="1" smtClean="0">
                <a:solidFill>
                  <a:srgbClr val="000000"/>
                </a:solidFill>
              </a:rPr>
              <a:t>Naf’i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-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foydasi</a:t>
            </a:r>
            <a:r>
              <a:rPr lang="en-US" sz="1400" b="1" dirty="0" smtClean="0">
                <a:solidFill>
                  <a:srgbClr val="000000"/>
                </a:solidFill>
              </a:rPr>
              <a:t>                                   </a:t>
            </a:r>
            <a:r>
              <a:rPr lang="en-US" sz="1400" b="1" dirty="0" err="1" smtClean="0">
                <a:solidFill>
                  <a:srgbClr val="000000"/>
                </a:solidFill>
              </a:rPr>
              <a:t>Dorilfunun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-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oliygoh</a:t>
            </a:r>
            <a:endParaRPr lang="en-US" sz="1400" b="1" dirty="0" smtClean="0">
              <a:solidFill>
                <a:srgbClr val="000000"/>
              </a:solidFill>
            </a:endParaRPr>
          </a:p>
          <a:p>
            <a:r>
              <a:rPr lang="en-US" sz="1400" b="1" dirty="0" err="1" smtClean="0">
                <a:solidFill>
                  <a:srgbClr val="000000"/>
                </a:solidFill>
              </a:rPr>
              <a:t>Farangiston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-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Fransiya</a:t>
            </a:r>
            <a:r>
              <a:rPr lang="en-US" sz="1400" b="1" dirty="0" smtClean="0">
                <a:solidFill>
                  <a:srgbClr val="000000"/>
                </a:solidFill>
              </a:rPr>
              <a:t>                    </a:t>
            </a:r>
            <a:r>
              <a:rPr lang="en-US" sz="1400" b="1" dirty="0" err="1" smtClean="0">
                <a:solidFill>
                  <a:srgbClr val="000000"/>
                </a:solidFill>
              </a:rPr>
              <a:t>Ani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-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uni</a:t>
            </a:r>
            <a:endParaRPr lang="en-US" sz="1400" b="1" dirty="0" smtClean="0">
              <a:solidFill>
                <a:srgbClr val="000000"/>
              </a:solidFill>
            </a:endParaRPr>
          </a:p>
          <a:p>
            <a:r>
              <a:rPr lang="en-US" sz="1400" b="1" dirty="0" err="1" smtClean="0">
                <a:solidFill>
                  <a:srgbClr val="000000"/>
                </a:solidFill>
              </a:rPr>
              <a:t>Yetkurilsa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- </a:t>
            </a:r>
            <a:r>
              <a:rPr lang="en-US" sz="1400" b="1" dirty="0" err="1" smtClean="0">
                <a:solidFill>
                  <a:srgbClr val="000000"/>
                </a:solidFill>
              </a:rPr>
              <a:t>yetkazilsa</a:t>
            </a:r>
            <a:r>
              <a:rPr lang="en-US" sz="1400" b="1" dirty="0" smtClean="0">
                <a:solidFill>
                  <a:srgbClr val="000000"/>
                </a:solidFill>
              </a:rPr>
              <a:t>                     </a:t>
            </a:r>
            <a:r>
              <a:rPr lang="en-US" sz="1400" b="1" dirty="0" err="1" smtClean="0">
                <a:solidFill>
                  <a:srgbClr val="000000"/>
                </a:solidFill>
              </a:rPr>
              <a:t>R</a:t>
            </a:r>
            <a:r>
              <a:rPr lang="en-US" sz="1400" b="1" dirty="0" err="1" smtClean="0">
                <a:solidFill>
                  <a:srgbClr val="000000"/>
                </a:solidFill>
              </a:rPr>
              <a:t>afiq</a:t>
            </a:r>
            <a:r>
              <a:rPr lang="ru-RU" sz="1400" b="1" dirty="0" smtClean="0">
                <a:solidFill>
                  <a:srgbClr val="000000"/>
                </a:solidFill>
              </a:rPr>
              <a:t>  </a:t>
            </a:r>
            <a:r>
              <a:rPr lang="en-US" sz="1400" b="1" dirty="0" smtClean="0">
                <a:solidFill>
                  <a:srgbClr val="000000"/>
                </a:solidFill>
              </a:rPr>
              <a:t>-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do‘st</a:t>
            </a:r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Mustahkamlash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427" y="888281"/>
            <a:ext cx="5472606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Uyingizni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nodonlik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buzdi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O‘g‘lingizni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beilmlik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Sibirga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yuboradi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Bolangizni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otasi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o‘qutmadi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Oxiri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baloga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uchradi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yomon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rafiqlar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yo‘ldan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chiqardilarki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qurboni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jaholat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bo‘ldingiz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spcAft>
                <a:spcPts val="600"/>
              </a:spcAft>
            </a:pP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Ushbu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so‘zlar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dramada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qaysi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qahramon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tilidan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aytilgan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Javob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3766" y="1219783"/>
            <a:ext cx="26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Domla</a:t>
            </a:r>
            <a:endParaRPr lang="en-US" sz="3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lenovo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785" y="1000810"/>
            <a:ext cx="1885950" cy="1865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42731"/>
            <a:ext cx="5728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topshiriqlar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: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9939" y="594771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Behbudiyning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Padarkush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dramasini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bugungi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voqea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hodisalari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bog‘lab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izohlashga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tayyorlaning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SMART - детский сад - Юные математики | Faceboo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79" y="2160104"/>
            <a:ext cx="1080120" cy="92218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154829</TotalTime>
  <Words>342</Words>
  <Application>Microsoft Office PowerPoint</Application>
  <PresentationFormat>Произвольный</PresentationFormat>
  <Paragraphs>59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Презентация PowerPoint</vt:lpstr>
      <vt:lpstr> Birinchi o‘zbek dramasi</vt:lpstr>
      <vt:lpstr>“Padarkush” dramasi</vt:lpstr>
      <vt:lpstr>“Padarkush” dramasi</vt:lpstr>
      <vt:lpstr>To‘rtinchi parda</vt:lpstr>
      <vt:lpstr>Lug‘at</vt:lpstr>
      <vt:lpstr>Mustahkamlash</vt:lpstr>
      <vt:lpstr>Javob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Admin</cp:lastModifiedBy>
  <cp:revision>2094</cp:revision>
  <dcterms:created xsi:type="dcterms:W3CDTF">2014-10-08T23:03:32Z</dcterms:created>
  <dcterms:modified xsi:type="dcterms:W3CDTF">2020-12-09T17:08:06Z</dcterms:modified>
</cp:coreProperties>
</file>