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3"/>
  </p:notesMasterIdLst>
  <p:sldIdLst>
    <p:sldId id="1433" r:id="rId11"/>
    <p:sldId id="1438" r:id="rId12"/>
    <p:sldId id="1366" r:id="rId13"/>
    <p:sldId id="1458" r:id="rId14"/>
    <p:sldId id="1455" r:id="rId15"/>
    <p:sldId id="1456" r:id="rId16"/>
    <p:sldId id="262" r:id="rId17"/>
    <p:sldId id="1434" r:id="rId18"/>
    <p:sldId id="1459" r:id="rId19"/>
    <p:sldId id="1453" r:id="rId20"/>
    <p:sldId id="1457" r:id="rId21"/>
    <p:sldId id="1429" r:id="rId2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262"/>
            <p14:sldId id="1434"/>
            <p14:sldId id="1452"/>
            <p14:sldId id="1453"/>
            <p14:sldId id="1454"/>
            <p14:sldId id="1448"/>
            <p14:sldId id="145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155" d="100"/>
          <a:sy n="155" d="100"/>
        </p:scale>
        <p:origin x="-612" y="-84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32676" y="1219408"/>
            <a:ext cx="3483153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Padarkush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723" y="1249367"/>
            <a:ext cx="2121545" cy="176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3383781" y="953974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Mustahkamlash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6" y="899964"/>
            <a:ext cx="5505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Padarkush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Javob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7" y="611932"/>
            <a:ext cx="550560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54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namoyish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1911-yilda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1913-yilda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879" y="827956"/>
            <a:ext cx="5512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Behbudiyning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Padarkush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2154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smtClean="0"/>
              <a:t> </a:t>
            </a:r>
            <a:r>
              <a:rPr lang="en-US" sz="3200" dirty="0" err="1" smtClean="0"/>
              <a:t>Birinchi</a:t>
            </a:r>
            <a:r>
              <a:rPr lang="en-US" sz="3200" dirty="0" smtClean="0"/>
              <a:t> </a:t>
            </a:r>
            <a:r>
              <a:rPr lang="en-US" sz="3200" dirty="0" err="1" smtClean="0"/>
              <a:t>o‘zbek</a:t>
            </a:r>
            <a:r>
              <a:rPr lang="en-US" sz="3200" dirty="0" smtClean="0"/>
              <a:t> </a:t>
            </a:r>
            <a:r>
              <a:rPr lang="en-US" sz="3200" dirty="0" err="1" smtClean="0"/>
              <a:t>dramasi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935968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</a:rPr>
              <a:t>Mahmudxo‘ja</a:t>
            </a:r>
            <a:r>
              <a:rPr lang="en-US" sz="1800" b="1" dirty="0" smtClean="0">
                <a:solidFill>
                  <a:srgbClr val="000000"/>
                </a:solidFill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</a:rPr>
              <a:t>Behbudiyning</a:t>
            </a:r>
            <a:r>
              <a:rPr lang="en-US" sz="1800" b="1" dirty="0" smtClean="0">
                <a:solidFill>
                  <a:srgbClr val="000000"/>
                </a:solidFill>
              </a:rPr>
              <a:t>  “</a:t>
            </a:r>
            <a:r>
              <a:rPr lang="en-US" sz="1800" b="1" dirty="0" err="1" smtClean="0">
                <a:solidFill>
                  <a:srgbClr val="000000"/>
                </a:solidFill>
              </a:rPr>
              <a:t>Padarkush</a:t>
            </a:r>
            <a:r>
              <a:rPr lang="en-US" sz="1800" b="1" dirty="0" smtClean="0">
                <a:solidFill>
                  <a:srgbClr val="000000"/>
                </a:solidFill>
              </a:rPr>
              <a:t>” </a:t>
            </a:r>
            <a:r>
              <a:rPr lang="en-US" sz="1800" b="1" dirty="0" err="1" smtClean="0">
                <a:solidFill>
                  <a:srgbClr val="000000"/>
                </a:solidFill>
              </a:rPr>
              <a:t>dramasi</a:t>
            </a:r>
            <a:r>
              <a:rPr lang="en-US" sz="1800" b="1" dirty="0" smtClean="0">
                <a:solidFill>
                  <a:srgbClr val="000000"/>
                </a:solidFill>
              </a:rPr>
              <a:t> 1911-yilda  </a:t>
            </a:r>
            <a:r>
              <a:rPr lang="en-US" sz="1800" b="1" dirty="0" err="1" smtClean="0">
                <a:solidFill>
                  <a:srgbClr val="000000"/>
                </a:solidFill>
              </a:rPr>
              <a:t>yozilgan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bo‘lib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oradan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</a:rPr>
              <a:t>ikki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yil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o‘tgach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ya’ni</a:t>
            </a:r>
            <a:r>
              <a:rPr lang="en-US" sz="1800" b="1" dirty="0" smtClean="0">
                <a:solidFill>
                  <a:srgbClr val="000000"/>
                </a:solidFill>
              </a:rPr>
              <a:t> 1913-yilda  </a:t>
            </a:r>
            <a:r>
              <a:rPr lang="en-US" sz="1800" b="1" dirty="0" err="1" smtClean="0">
                <a:solidFill>
                  <a:srgbClr val="000000"/>
                </a:solidFill>
              </a:rPr>
              <a:t>kitob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</a:rPr>
              <a:t>holida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</a:rPr>
              <a:t>nashr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</a:rPr>
              <a:t>qilinadi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021" y="935968"/>
            <a:ext cx="2040012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O‘qimagan</a:t>
            </a:r>
            <a:r>
              <a:rPr lang="en-US" sz="2800" dirty="0" smtClean="0"/>
              <a:t> </a:t>
            </a:r>
            <a:r>
              <a:rPr lang="en-US" sz="2800" dirty="0" err="1" smtClean="0"/>
              <a:t>bolaning</a:t>
            </a:r>
            <a:r>
              <a:rPr lang="en-US" sz="2800" dirty="0" smtClean="0"/>
              <a:t>  </a:t>
            </a:r>
            <a:r>
              <a:rPr lang="en-US" sz="2800" dirty="0" err="1" smtClean="0"/>
              <a:t>ahvoli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3348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</a:rPr>
              <a:t>Padarkush</a:t>
            </a:r>
            <a:r>
              <a:rPr lang="en-US" sz="1800" dirty="0" smtClean="0">
                <a:solidFill>
                  <a:srgbClr val="000000"/>
                </a:solidFill>
              </a:rPr>
              <a:t>”  </a:t>
            </a:r>
            <a:r>
              <a:rPr lang="en-US" sz="1800" dirty="0" err="1" smtClean="0">
                <a:solidFill>
                  <a:srgbClr val="000000"/>
                </a:solidFill>
              </a:rPr>
              <a:t>so‘zi</a:t>
            </a:r>
            <a:r>
              <a:rPr lang="en-US" sz="1800" dirty="0" smtClean="0">
                <a:solidFill>
                  <a:srgbClr val="000000"/>
                </a:solidFill>
              </a:rPr>
              <a:t>   </a:t>
            </a:r>
            <a:r>
              <a:rPr lang="en-US" sz="1800" dirty="0" err="1" smtClean="0">
                <a:solidFill>
                  <a:srgbClr val="000000"/>
                </a:solidFill>
              </a:rPr>
              <a:t>lug‘aviy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</a:rPr>
              <a:t>   “</a:t>
            </a:r>
            <a:r>
              <a:rPr lang="en-US" sz="1800" dirty="0" err="1" smtClean="0">
                <a:solidFill>
                  <a:srgbClr val="000000"/>
                </a:solidFill>
              </a:rPr>
              <a:t>ota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qotili</a:t>
            </a:r>
            <a:r>
              <a:rPr lang="en-US" sz="1800" dirty="0" smtClean="0">
                <a:solidFill>
                  <a:srgbClr val="000000"/>
                </a:solidFill>
              </a:rPr>
              <a:t>”   </a:t>
            </a:r>
            <a:r>
              <a:rPr lang="en-US" sz="1800" dirty="0" err="1" smtClean="0">
                <a:solidFill>
                  <a:srgbClr val="000000"/>
                </a:solidFill>
              </a:rPr>
              <a:t>degan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ma’noni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anglatadi</a:t>
            </a:r>
            <a:r>
              <a:rPr lang="en-US" sz="1800" dirty="0" smtClean="0">
                <a:solidFill>
                  <a:srgbClr val="000000"/>
                </a:solidFill>
              </a:rPr>
              <a:t>.  </a:t>
            </a:r>
            <a:r>
              <a:rPr lang="en-US" sz="1800" dirty="0" err="1" smtClean="0">
                <a:solidFill>
                  <a:srgbClr val="000000"/>
                </a:solidFill>
              </a:rPr>
              <a:t>Dramada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jaholat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ilmsizlik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tarbiyasizlikka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qarshi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b="1" dirty="0" smtClean="0">
                <a:solidFill>
                  <a:srgbClr val="000000"/>
                </a:solidFill>
              </a:rPr>
              <a:t>MARIFAT  </a:t>
            </a:r>
            <a:r>
              <a:rPr lang="en-US" sz="1800" dirty="0" err="1" smtClean="0">
                <a:solidFill>
                  <a:srgbClr val="000000"/>
                </a:solidFill>
              </a:rPr>
              <a:t>ulug‘lanadi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888952"/>
            <a:ext cx="2174503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Asar</a:t>
            </a:r>
            <a:r>
              <a:rPr lang="en-US" sz="2800" dirty="0" smtClean="0"/>
              <a:t>  </a:t>
            </a:r>
            <a:r>
              <a:rPr lang="en-US" sz="2800" dirty="0" err="1" smtClean="0"/>
              <a:t>qahramonlari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Boy-50 </a:t>
            </a:r>
            <a:r>
              <a:rPr lang="en-US" sz="1400" dirty="0" err="1" smtClean="0">
                <a:solidFill>
                  <a:srgbClr val="000000"/>
                </a:solidFill>
              </a:rPr>
              <a:t>yashar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Toshmurod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boyning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o‘g‘li</a:t>
            </a:r>
            <a:r>
              <a:rPr lang="en-US" sz="1400" dirty="0" smtClean="0">
                <a:solidFill>
                  <a:srgbClr val="000000"/>
                </a:solidFill>
              </a:rPr>
              <a:t>, 15-17  </a:t>
            </a:r>
            <a:r>
              <a:rPr lang="en-US" sz="1400" dirty="0" err="1" smtClean="0">
                <a:solidFill>
                  <a:srgbClr val="000000"/>
                </a:solidFill>
              </a:rPr>
              <a:t>yashar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Domla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yangi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fikrli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bir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mulla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Ziyoli</a:t>
            </a:r>
            <a:r>
              <a:rPr lang="en-US" sz="1400" dirty="0" smtClean="0">
                <a:solidFill>
                  <a:srgbClr val="000000"/>
                </a:solidFill>
              </a:rPr>
              <a:t>-(</a:t>
            </a:r>
            <a:r>
              <a:rPr lang="en-US" sz="1400" dirty="0" err="1" smtClean="0">
                <a:solidFill>
                  <a:srgbClr val="000000"/>
                </a:solidFill>
              </a:rPr>
              <a:t>ovro’pa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libosida</a:t>
            </a:r>
            <a:r>
              <a:rPr lang="en-US" sz="1400" dirty="0" smtClean="0">
                <a:solidFill>
                  <a:srgbClr val="000000"/>
                </a:solidFill>
              </a:rPr>
              <a:t>), </a:t>
            </a:r>
            <a:r>
              <a:rPr lang="en-US" sz="1400" dirty="0" err="1" smtClean="0">
                <a:solidFill>
                  <a:srgbClr val="000000"/>
                </a:solidFill>
              </a:rPr>
              <a:t>o‘ruscha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o‘qug‘on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millatchi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musulmon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Xayrullo-boyning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mirza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mahrami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Tangriqul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boyning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qotili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Davlat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ila</a:t>
            </a:r>
            <a:r>
              <a:rPr lang="en-US" sz="1400" dirty="0" smtClean="0">
                <a:solidFill>
                  <a:srgbClr val="000000"/>
                </a:solidFill>
              </a:rPr>
              <a:t>  Nor- </a:t>
            </a:r>
            <a:r>
              <a:rPr lang="en-US" sz="1400" dirty="0" err="1" smtClean="0">
                <a:solidFill>
                  <a:srgbClr val="000000"/>
                </a:solidFill>
              </a:rPr>
              <a:t>bo‘z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bolalar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Luiza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rus</a:t>
            </a:r>
            <a:r>
              <a:rPr lang="en-US" sz="1400" dirty="0" smtClean="0">
                <a:solidFill>
                  <a:srgbClr val="000000"/>
                </a:solidFill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</a:rPr>
              <a:t>xotini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qabiha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shaklinda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Artun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armani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choyxonachi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Pristuf-2 </a:t>
            </a:r>
            <a:r>
              <a:rPr lang="en-US" sz="1400" dirty="0" err="1" smtClean="0">
                <a:solidFill>
                  <a:srgbClr val="000000"/>
                </a:solidFill>
              </a:rPr>
              <a:t>poliseyskiy</a:t>
            </a:r>
            <a:r>
              <a:rPr lang="en-US" sz="1400" dirty="0" smtClean="0">
                <a:solidFill>
                  <a:srgbClr val="000000"/>
                </a:solidFill>
              </a:rPr>
              <a:t>, 2 </a:t>
            </a:r>
            <a:r>
              <a:rPr lang="en-US" sz="1400" dirty="0" err="1" smtClean="0">
                <a:solidFill>
                  <a:srgbClr val="000000"/>
                </a:solidFill>
              </a:rPr>
              <a:t>qorovul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boyning</a:t>
            </a:r>
            <a:r>
              <a:rPr lang="en-US" sz="1400" dirty="0" smtClean="0">
                <a:solidFill>
                  <a:srgbClr val="000000"/>
                </a:solidFill>
              </a:rPr>
              <a:t> 3 </a:t>
            </a:r>
            <a:r>
              <a:rPr lang="en-US" sz="1400" dirty="0" err="1" smtClean="0">
                <a:solidFill>
                  <a:srgbClr val="000000"/>
                </a:solidFill>
              </a:rPr>
              <a:t>nafar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erkak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hamsoyasi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Boybuchcha</a:t>
            </a:r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boyning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xotini</a:t>
            </a:r>
            <a:r>
              <a:rPr lang="en-US" sz="1400" dirty="0" smtClean="0">
                <a:solidFill>
                  <a:srgbClr val="000000"/>
                </a:solidFill>
              </a:rPr>
              <a:t>, 35-40 </a:t>
            </a:r>
            <a:r>
              <a:rPr lang="en-US" sz="1400" dirty="0" err="1" smtClean="0">
                <a:solidFill>
                  <a:srgbClr val="000000"/>
                </a:solidFill>
              </a:rPr>
              <a:t>yashar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Birinchi</a:t>
            </a:r>
            <a:r>
              <a:rPr lang="en-US" sz="2800" dirty="0" smtClean="0"/>
              <a:t> </a:t>
            </a:r>
            <a:r>
              <a:rPr lang="en-US" sz="2800" dirty="0" err="1" smtClean="0"/>
              <a:t>parda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600701"/>
            <a:ext cx="324035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   </a:t>
            </a:r>
            <a:r>
              <a:rPr lang="en-US" sz="1400" dirty="0" smtClean="0">
                <a:solidFill>
                  <a:srgbClr val="000000"/>
                </a:solidFill>
              </a:rPr>
              <a:t>Boy:”Mani </a:t>
            </a:r>
            <a:r>
              <a:rPr lang="en-US" sz="1400" dirty="0" err="1" smtClean="0">
                <a:solidFill>
                  <a:srgbClr val="000000"/>
                </a:solidFill>
              </a:rPr>
              <a:t>savodim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yo‘q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bovujud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bu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shahrimizning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katta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boylaridandurman</a:t>
            </a:r>
            <a:r>
              <a:rPr lang="en-US" sz="1400" dirty="0" smtClean="0">
                <a:solidFill>
                  <a:srgbClr val="000000"/>
                </a:solidFill>
              </a:rPr>
              <a:t>”. </a:t>
            </a:r>
            <a:r>
              <a:rPr lang="en-US" sz="1400" dirty="0" err="1" smtClean="0">
                <a:solidFill>
                  <a:srgbClr val="000000"/>
                </a:solidFill>
              </a:rPr>
              <a:t>Domla</a:t>
            </a:r>
            <a:r>
              <a:rPr lang="en-US" sz="1400" dirty="0" smtClean="0">
                <a:solidFill>
                  <a:srgbClr val="000000"/>
                </a:solidFill>
              </a:rPr>
              <a:t>: “</a:t>
            </a:r>
            <a:r>
              <a:rPr lang="en-US" sz="1400" dirty="0" err="1" smtClean="0">
                <a:solidFill>
                  <a:srgbClr val="000000"/>
                </a:solidFill>
              </a:rPr>
              <a:t>O‘qimoq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barcha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musulmonga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erkak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xotun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bo‘lsun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farz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edi</a:t>
            </a:r>
            <a:r>
              <a:rPr lang="en-US" sz="1400" dirty="0" smtClean="0">
                <a:solidFill>
                  <a:srgbClr val="000000"/>
                </a:solidFill>
              </a:rPr>
              <a:t>. U </a:t>
            </a:r>
            <a:r>
              <a:rPr lang="en-US" sz="1400" dirty="0" err="1" smtClean="0">
                <a:solidFill>
                  <a:srgbClr val="000000"/>
                </a:solidFill>
              </a:rPr>
              <a:t>qayda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qoldi</a:t>
            </a:r>
            <a:r>
              <a:rPr lang="en-US" sz="1400" dirty="0" smtClean="0">
                <a:solidFill>
                  <a:srgbClr val="000000"/>
                </a:solidFill>
              </a:rPr>
              <a:t>?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Ziyoli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</a:rPr>
              <a:t>Payg‘ambarimiz</a:t>
            </a:r>
            <a:r>
              <a:rPr lang="en-US" sz="1400" dirty="0" smtClean="0">
                <a:solidFill>
                  <a:srgbClr val="000000"/>
                </a:solidFill>
              </a:rPr>
              <a:t>: “</a:t>
            </a:r>
            <a:r>
              <a:rPr lang="en-US" sz="1400" dirty="0" err="1" smtClean="0">
                <a:solidFill>
                  <a:srgbClr val="000000"/>
                </a:solidFill>
              </a:rPr>
              <a:t>Ilm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Xitoyga</a:t>
            </a:r>
            <a:r>
              <a:rPr lang="en-US" sz="1400" dirty="0" smtClean="0">
                <a:solidFill>
                  <a:srgbClr val="000000"/>
                </a:solidFill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</a:rPr>
              <a:t>bo‘lsa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talab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qilingiz”.Farzandlarni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Peterburg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Maskva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Farangiston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Amerika</a:t>
            </a:r>
            <a:r>
              <a:rPr lang="en-US" sz="1400" dirty="0" smtClean="0">
                <a:solidFill>
                  <a:srgbClr val="000000"/>
                </a:solidFill>
              </a:rPr>
              <a:t>, Istanbul </a:t>
            </a:r>
            <a:r>
              <a:rPr lang="en-US" sz="1400" dirty="0" err="1" smtClean="0">
                <a:solidFill>
                  <a:srgbClr val="000000"/>
                </a:solidFill>
              </a:rPr>
              <a:t>dorilfununlariga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tarbiya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uchun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yubormoq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kerak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Неделя Махмудходжи Бехбудого» в Самарканд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542" y="755948"/>
            <a:ext cx="2078492" cy="2196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Kasblar</a:t>
            </a:r>
            <a:r>
              <a:rPr lang="en-US" sz="2800" dirty="0" smtClean="0"/>
              <a:t> </a:t>
            </a:r>
            <a:r>
              <a:rPr lang="en-US" sz="2800" dirty="0" err="1" smtClean="0"/>
              <a:t>darkor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719944"/>
            <a:ext cx="3600399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defTabSz="575936">
              <a:spcAft>
                <a:spcPts val="94"/>
              </a:spcAft>
              <a:defRPr/>
            </a:pPr>
            <a:r>
              <a:rPr lang="en-US" sz="2000" b="1" dirty="0" err="1" smtClean="0">
                <a:solidFill>
                  <a:srgbClr val="000000"/>
                </a:solidFill>
              </a:rPr>
              <a:t>Dokturlik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zakunchilik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injenerlik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sudyalik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ilmi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tijorat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ilmi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iqtisod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ilmi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ziroat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ilmi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hikmat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muallimlik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boshqa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ilmlarni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o‘qitmak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lozim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AutoShape 2" descr="Kitoblar dunyosi. - Uz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Kitoblar dunyosi. - Uz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950" y="719944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Ikkinchi</a:t>
            </a:r>
            <a:r>
              <a:rPr lang="en-US" sz="2800" dirty="0" smtClean="0"/>
              <a:t> </a:t>
            </a:r>
            <a:r>
              <a:rPr lang="en-US" sz="2800" dirty="0" err="1" smtClean="0"/>
              <a:t>parda</a:t>
            </a:r>
            <a:r>
              <a:rPr lang="en-US" sz="2800" dirty="0" smtClean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0" y="575928"/>
            <a:ext cx="35643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Pivaxona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manzarasi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</a:rPr>
              <a:t>O‘zligiga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hiyonat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sahnasi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Tangriqul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Toshmurod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Artun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otangizni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sandug‘ini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ko‘rsatursiz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tangriqul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bajaradur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Institut Yangilikl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817" y="683939"/>
            <a:ext cx="1936591" cy="236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3661255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Toshmurod</a:t>
            </a:r>
            <a:r>
              <a:rPr lang="en-US" sz="2000" b="1" dirty="0" smtClean="0">
                <a:solidFill>
                  <a:srgbClr val="000000"/>
                </a:solidFill>
              </a:rPr>
              <a:t>: Bu </a:t>
            </a:r>
            <a:r>
              <a:rPr lang="en-US" sz="2000" b="1" dirty="0" err="1" smtClean="0">
                <a:solidFill>
                  <a:srgbClr val="000000"/>
                </a:solidFill>
              </a:rPr>
              <a:t>oqshom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bilmayman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nima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uchun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ichkilik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meni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tishlamaydur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</a:rPr>
              <a:t>Namozi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digardan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beri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dyujina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shishani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bo‘shatdim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</a:rPr>
              <a:t>Dayusning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pivasi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qulog‘imni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qizitmadi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Ilmsiz</a:t>
            </a:r>
            <a:r>
              <a:rPr lang="en-US" sz="2800" dirty="0" smtClean="0"/>
              <a:t> </a:t>
            </a:r>
            <a:r>
              <a:rPr lang="en-US" sz="2800" dirty="0" err="1" smtClean="0"/>
              <a:t>imonsiz</a:t>
            </a:r>
            <a:r>
              <a:rPr lang="en-US" sz="2800" dirty="0" smtClean="0"/>
              <a:t> - </a:t>
            </a:r>
            <a:r>
              <a:rPr lang="en-US" sz="2800" dirty="0" err="1" smtClean="0"/>
              <a:t>Toshmurod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ТОШПУЛАТ РАХМАТУЛЛАЕВ СОГДИАНА: Самаркандский областной  музыкально-драматический театр открыл новый сез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829" y="791953"/>
            <a:ext cx="1828579" cy="204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5281435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Toshmurod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err="1" smtClean="0">
                <a:solidFill>
                  <a:srgbClr val="000000"/>
                </a:solidFill>
              </a:rPr>
              <a:t>Eshikning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onamning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uyindin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ochilur</a:t>
            </a:r>
            <a:r>
              <a:rPr lang="en-US" sz="2000" b="1" dirty="0" smtClean="0">
                <a:solidFill>
                  <a:srgbClr val="000000"/>
                </a:solidFill>
              </a:rPr>
              <a:t>, men </a:t>
            </a:r>
            <a:r>
              <a:rPr lang="en-US" sz="2000" b="1" dirty="0" err="1" smtClean="0">
                <a:solidFill>
                  <a:srgbClr val="000000"/>
                </a:solidFill>
              </a:rPr>
              <a:t>kirib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hovli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tarafdagi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eshikni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ocharman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so‘ngra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Tangriqul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akam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kirar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Barakalla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o‘g‘irlik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o‘xshaysiz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Toshmurodning</a:t>
            </a:r>
            <a:r>
              <a:rPr lang="en-US" sz="2800" dirty="0" smtClean="0"/>
              <a:t> </a:t>
            </a:r>
            <a:r>
              <a:rPr lang="en-US" sz="2800" dirty="0" err="1" smtClean="0"/>
              <a:t>fojiasi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154682</TotalTime>
  <Words>361</Words>
  <Application>Microsoft Office PowerPoint</Application>
  <PresentationFormat>Произвольный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Слайд 1</vt:lpstr>
      <vt:lpstr> Birinchi o‘zbek dramasi</vt:lpstr>
      <vt:lpstr>O‘qimagan bolaning  ahvoli</vt:lpstr>
      <vt:lpstr>Asar  qahramonlari</vt:lpstr>
      <vt:lpstr>Birinchi parda</vt:lpstr>
      <vt:lpstr>Kasblar darkor</vt:lpstr>
      <vt:lpstr>Ikkinchi parda </vt:lpstr>
      <vt:lpstr>Ilmsiz imonsiz - Toshmurod</vt:lpstr>
      <vt:lpstr>Toshmurodning fojiasi</vt:lpstr>
      <vt:lpstr>Mustahkamlash</vt:lpstr>
      <vt:lpstr>Javob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lenovo</cp:lastModifiedBy>
  <cp:revision>2074</cp:revision>
  <dcterms:created xsi:type="dcterms:W3CDTF">2014-10-08T23:03:32Z</dcterms:created>
  <dcterms:modified xsi:type="dcterms:W3CDTF">2020-12-01T18:32:07Z</dcterms:modified>
</cp:coreProperties>
</file>