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433" r:id="rId11"/>
    <p:sldId id="1438" r:id="rId12"/>
    <p:sldId id="1366" r:id="rId13"/>
    <p:sldId id="1455" r:id="rId14"/>
    <p:sldId id="1456" r:id="rId15"/>
    <p:sldId id="262" r:id="rId16"/>
    <p:sldId id="1434" r:id="rId17"/>
    <p:sldId id="1460" r:id="rId18"/>
    <p:sldId id="1461" r:id="rId19"/>
    <p:sldId id="1462" r:id="rId20"/>
    <p:sldId id="1453" r:id="rId21"/>
    <p:sldId id="1457" r:id="rId22"/>
    <p:sldId id="1429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1455"/>
            <p14:sldId id="1456"/>
            <p14:sldId id="262"/>
            <p14:sldId id="1434"/>
            <p14:sldId id="1460"/>
            <p14:sldId id="1461"/>
            <p14:sldId id="1462"/>
            <p14:sldId id="1453"/>
            <p14:sldId id="145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>
        <p:scale>
          <a:sx n="164" d="100"/>
          <a:sy n="164" d="100"/>
        </p:scale>
        <p:origin x="-378" y="6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32676" y="1219408"/>
            <a:ext cx="3767241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Turdi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Farog‘iy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g‘azallari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tahlili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muxammas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099"/>
          <p:cNvPicPr>
            <a:picLocks noChangeAspect="1" noChangeArrowheads="1"/>
          </p:cNvPicPr>
          <p:nvPr/>
        </p:nvPicPr>
        <p:blipFill rotWithShape="1">
          <a:blip r:embed="rId2"/>
          <a:srcRect b="17607"/>
          <a:stretch/>
        </p:blipFill>
        <p:spPr bwMode="auto">
          <a:xfrm>
            <a:off x="4099918" y="1209076"/>
            <a:ext cx="1552116" cy="137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3265211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Yuz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farozidin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ozib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tushdum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nishibi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qirqqa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Xavf</a:t>
            </a:r>
            <a:r>
              <a:rPr lang="en-US" sz="1400" i="1" dirty="0" smtClean="0">
                <a:solidFill>
                  <a:srgbClr val="000000"/>
                </a:solidFill>
              </a:rPr>
              <a:t>-u </a:t>
            </a:r>
            <a:r>
              <a:rPr lang="en-US" sz="1400" i="1" dirty="0" err="1" smtClean="0">
                <a:solidFill>
                  <a:srgbClr val="000000"/>
                </a:solidFill>
              </a:rPr>
              <a:t>biym</a:t>
            </a:r>
            <a:r>
              <a:rPr lang="en-US" sz="1400" i="1" dirty="0" smtClean="0">
                <a:solidFill>
                  <a:srgbClr val="000000"/>
                </a:solidFill>
              </a:rPr>
              <a:t>-u </a:t>
            </a:r>
            <a:r>
              <a:rPr lang="en-US" sz="1400" i="1" dirty="0" err="1" smtClean="0">
                <a:solidFill>
                  <a:srgbClr val="000000"/>
                </a:solidFill>
              </a:rPr>
              <a:t>vahm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arosinda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qaribi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qirqqa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smtClean="0">
                <a:solidFill>
                  <a:srgbClr val="000000"/>
                </a:solidFill>
              </a:rPr>
              <a:t>Dona </a:t>
            </a:r>
            <a:r>
              <a:rPr lang="en-US" sz="1400" i="1" dirty="0" err="1" smtClean="0">
                <a:solidFill>
                  <a:srgbClr val="000000"/>
                </a:solidFill>
              </a:rPr>
              <a:t>deb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pobast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oʻlub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domi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firibi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qirqqa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Voy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yuz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ming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voy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yuz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boʻldim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firibi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qirqqa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Hokimi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Dizzax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mutiʼu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payravi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jurqundiman</a:t>
            </a:r>
            <a:r>
              <a:rPr lang="en-US" sz="1400" i="1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 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 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Zamona</a:t>
            </a:r>
            <a:r>
              <a:rPr lang="en-US" sz="2800" dirty="0" smtClean="0"/>
              <a:t> </a:t>
            </a:r>
            <a:r>
              <a:rPr lang="en-US" sz="2800" dirty="0" err="1" smtClean="0"/>
              <a:t>aybdori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8738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579" y="647936"/>
            <a:ext cx="2375829" cy="2154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Mustahkamlash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6" y="899964"/>
            <a:ext cx="5505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Farog‘iyning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ruhda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Javob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6" y="899964"/>
            <a:ext cx="550560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Avtobiografik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hasbi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hol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g‘azal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va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muxammasida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yetakchilik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qiladi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ru-RU" sz="5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879" y="827956"/>
            <a:ext cx="5512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Farog‘iyning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g‘azalidan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 descr="j0398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547577" y="1692052"/>
            <a:ext cx="2304243" cy="13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2154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smtClean="0"/>
              <a:t> </a:t>
            </a:r>
            <a:r>
              <a:rPr lang="en-US" sz="3200" dirty="0" err="1" smtClean="0"/>
              <a:t>G‘azallari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93596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Tor </a:t>
            </a:r>
            <a:r>
              <a:rPr lang="en-US" sz="1400" b="1" dirty="0" err="1" smtClean="0">
                <a:solidFill>
                  <a:srgbClr val="000000"/>
                </a:solidFill>
              </a:rPr>
              <a:t>ko‘ngulluk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beklar</a:t>
            </a:r>
            <a:r>
              <a:rPr lang="en-US" sz="1400" b="1" dirty="0" smtClean="0">
                <a:solidFill>
                  <a:srgbClr val="000000"/>
                </a:solidFill>
              </a:rPr>
              <a:t>, man-man </a:t>
            </a:r>
            <a:r>
              <a:rPr lang="en-US" sz="1400" b="1" dirty="0" err="1" smtClean="0">
                <a:solidFill>
                  <a:srgbClr val="000000"/>
                </a:solidFill>
              </a:rPr>
              <a:t>demang</a:t>
            </a:r>
            <a:r>
              <a:rPr lang="en-US" sz="1400" b="1" dirty="0" smtClean="0">
                <a:solidFill>
                  <a:srgbClr val="000000"/>
                </a:solidFill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</a:rPr>
              <a:t>kenglik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qiling</a:t>
            </a:r>
            <a:r>
              <a:rPr lang="en-US" sz="1400" b="1" dirty="0" smtClean="0">
                <a:solidFill>
                  <a:srgbClr val="000000"/>
                </a:solidFill>
              </a:rPr>
              <a:t/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To‘qson</a:t>
            </a:r>
            <a:r>
              <a:rPr lang="en-US" sz="1400" b="1" dirty="0" smtClean="0">
                <a:solidFill>
                  <a:srgbClr val="000000"/>
                </a:solidFill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</a:rPr>
              <a:t>ikki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bovli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o‘zbak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yurtidur</a:t>
            </a:r>
            <a:r>
              <a:rPr lang="en-US" sz="1400" b="1" dirty="0" smtClean="0">
                <a:solidFill>
                  <a:srgbClr val="000000"/>
                </a:solidFill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</a:rPr>
              <a:t>tenglik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qiling</a:t>
            </a:r>
            <a:r>
              <a:rPr lang="en-US" sz="14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Birni</a:t>
            </a:r>
            <a:r>
              <a:rPr lang="en-US" sz="1400" b="1" dirty="0" smtClean="0">
                <a:solidFill>
                  <a:srgbClr val="000000"/>
                </a:solidFill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</a:rPr>
              <a:t>Qipchoq</a:t>
            </a:r>
            <a:r>
              <a:rPr lang="en-US" sz="1400" b="1" dirty="0" smtClean="0">
                <a:solidFill>
                  <a:srgbClr val="000000"/>
                </a:solidFill>
              </a:rPr>
              <a:t>-u   </a:t>
            </a:r>
            <a:r>
              <a:rPr lang="en-US" sz="1400" b="1" dirty="0" err="1" smtClean="0">
                <a:solidFill>
                  <a:srgbClr val="000000"/>
                </a:solidFill>
              </a:rPr>
              <a:t>Xitoy</a:t>
            </a:r>
            <a:r>
              <a:rPr lang="en-US" sz="1400" b="1" dirty="0" smtClean="0">
                <a:solidFill>
                  <a:srgbClr val="000000"/>
                </a:solidFill>
              </a:rPr>
              <a:t>-u, </a:t>
            </a:r>
            <a:r>
              <a:rPr lang="en-US" sz="1400" b="1" dirty="0" err="1" smtClean="0">
                <a:solidFill>
                  <a:srgbClr val="000000"/>
                </a:solidFill>
              </a:rPr>
              <a:t>birni</a:t>
            </a:r>
            <a:r>
              <a:rPr lang="en-US" sz="1400" b="1" dirty="0" smtClean="0">
                <a:solidFill>
                  <a:srgbClr val="000000"/>
                </a:solidFill>
              </a:rPr>
              <a:t>   </a:t>
            </a:r>
            <a:r>
              <a:rPr lang="en-US" sz="1400" b="1" dirty="0" err="1" smtClean="0">
                <a:solidFill>
                  <a:srgbClr val="000000"/>
                </a:solidFill>
              </a:rPr>
              <a:t>Yuz</a:t>
            </a:r>
            <a:r>
              <a:rPr lang="en-US" sz="1400" b="1" dirty="0" smtClean="0">
                <a:solidFill>
                  <a:srgbClr val="000000"/>
                </a:solidFill>
              </a:rPr>
              <a:t>,  </a:t>
            </a:r>
            <a:r>
              <a:rPr lang="en-US" sz="1400" b="1" dirty="0" err="1" smtClean="0">
                <a:solidFill>
                  <a:srgbClr val="000000"/>
                </a:solidFill>
              </a:rPr>
              <a:t>Nayman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demang</a:t>
            </a:r>
            <a:r>
              <a:rPr lang="en-US" sz="1400" b="1" dirty="0" smtClean="0">
                <a:solidFill>
                  <a:srgbClr val="000000"/>
                </a:solidFill>
              </a:rPr>
              <a:t>,</a:t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400" b="1" dirty="0" err="1" smtClean="0">
                <a:solidFill>
                  <a:srgbClr val="000000"/>
                </a:solidFill>
              </a:rPr>
              <a:t>Qirq</a:t>
            </a:r>
            <a:r>
              <a:rPr lang="en-US" sz="1400" b="1" dirty="0" smtClean="0">
                <a:solidFill>
                  <a:srgbClr val="000000"/>
                </a:solidFill>
              </a:rPr>
              <a:t>-u </a:t>
            </a:r>
            <a:r>
              <a:rPr lang="en-US" sz="1400" b="1" dirty="0" err="1" smtClean="0">
                <a:solidFill>
                  <a:srgbClr val="000000"/>
                </a:solidFill>
              </a:rPr>
              <a:t>Yuz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</a:rPr>
              <a:t>ing son </a:t>
            </a:r>
            <a:r>
              <a:rPr lang="en-US" sz="1400" b="1" dirty="0" err="1" smtClean="0">
                <a:solidFill>
                  <a:srgbClr val="000000"/>
                </a:solidFill>
              </a:rPr>
              <a:t>bo‘lub</a:t>
            </a:r>
            <a:r>
              <a:rPr lang="en-US" sz="1400" b="1" dirty="0" smtClean="0">
                <a:solidFill>
                  <a:srgbClr val="000000"/>
                </a:solidFill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</a:rPr>
              <a:t>bir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xon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oyinlik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qiling</a:t>
            </a:r>
            <a:r>
              <a:rPr lang="en-US" sz="1400" b="1" dirty="0" smtClean="0">
                <a:solidFill>
                  <a:srgbClr val="000000"/>
                </a:solidFill>
              </a:rPr>
              <a:t>.</a:t>
            </a:r>
          </a:p>
          <a:p>
            <a:pPr lvl="0" algn="just" defTabSz="575936"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 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Ijtimoiy-ma’naviy</a:t>
            </a:r>
            <a:r>
              <a:rPr lang="en-US" sz="2800" dirty="0" smtClean="0"/>
              <a:t> </a:t>
            </a:r>
            <a:r>
              <a:rPr lang="en-US" sz="2800" dirty="0" err="1" smtClean="0"/>
              <a:t>davr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827956"/>
            <a:ext cx="35283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yaqodin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chiqorib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to‘ng‘a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o‘ngurluk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tirizlik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yenglik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186" y="827956"/>
            <a:ext cx="218784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Avtobiografik</a:t>
            </a:r>
            <a:r>
              <a:rPr lang="en-US" sz="2800" dirty="0" smtClean="0"/>
              <a:t> </a:t>
            </a:r>
            <a:r>
              <a:rPr lang="en-US" sz="2800" dirty="0" err="1" smtClean="0"/>
              <a:t>g‘azal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600703"/>
            <a:ext cx="36364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Qatrayam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nochiz</a:t>
            </a:r>
            <a:r>
              <a:rPr lang="en-US" sz="1800" dirty="0" smtClean="0">
                <a:solidFill>
                  <a:srgbClr val="000000"/>
                </a:solidFill>
              </a:rPr>
              <a:t>, ammo </a:t>
            </a:r>
            <a:r>
              <a:rPr lang="en-US" sz="1800" dirty="0" err="1" smtClean="0">
                <a:solidFill>
                  <a:srgbClr val="000000"/>
                </a:solidFill>
              </a:rPr>
              <a:t>zoti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qulzum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Turdiman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err="1" smtClean="0">
                <a:solidFill>
                  <a:srgbClr val="000000"/>
                </a:solidFill>
              </a:rPr>
              <a:t>Kelturan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amvojg‘a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bahri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talotum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Turdiman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Qirq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Yuz</a:t>
            </a:r>
            <a:r>
              <a:rPr lang="en-US" sz="1800" dirty="0" smtClean="0">
                <a:solidFill>
                  <a:srgbClr val="000000"/>
                </a:solidFill>
              </a:rPr>
              <a:t>, Ming </a:t>
            </a:r>
            <a:r>
              <a:rPr lang="en-US" sz="1800" dirty="0" err="1" smtClean="0">
                <a:solidFill>
                  <a:srgbClr val="000000"/>
                </a:solidFill>
              </a:rPr>
              <a:t>aqrabolar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etdilar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mandin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nufur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Ne </a:t>
            </a:r>
            <a:r>
              <a:rPr lang="en-US" sz="1800" dirty="0" err="1" smtClean="0">
                <a:solidFill>
                  <a:srgbClr val="000000"/>
                </a:solidFill>
              </a:rPr>
              <a:t>balo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baxti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qarou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tolui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Turdiman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821" y="719944"/>
            <a:ext cx="1836204" cy="2284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Hasbi</a:t>
            </a:r>
            <a:r>
              <a:rPr lang="en-US" sz="2800" dirty="0" smtClean="0"/>
              <a:t>  </a:t>
            </a:r>
            <a:r>
              <a:rPr lang="en-US" sz="2800" dirty="0" err="1" smtClean="0"/>
              <a:t>hol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1000809"/>
            <a:ext cx="3600399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defTabSz="575936">
              <a:spcAft>
                <a:spcPts val="94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Rishtadek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pechu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chashmi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so‘zandin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Bovujudi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e’tibori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chashmi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mardum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Turdiyman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13" y="600701"/>
            <a:ext cx="1872208" cy="2355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Muxammas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0" y="494136"/>
            <a:ext cx="3564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Muhammas</a:t>
            </a:r>
            <a:r>
              <a:rPr lang="en-US" sz="1400" dirty="0" smtClean="0">
                <a:solidFill>
                  <a:srgbClr val="000000"/>
                </a:solidFill>
              </a:rPr>
              <a:t>   </a:t>
            </a:r>
            <a:r>
              <a:rPr lang="en-US" sz="1400" dirty="0" err="1" smtClean="0">
                <a:solidFill>
                  <a:srgbClr val="000000"/>
                </a:solidFill>
              </a:rPr>
              <a:t>arabcha</a:t>
            </a:r>
            <a:r>
              <a:rPr lang="en-US" sz="1400" dirty="0" smtClean="0">
                <a:solidFill>
                  <a:srgbClr val="000000"/>
                </a:solidFill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</a:rPr>
              <a:t>beshlik</a:t>
            </a:r>
            <a:r>
              <a:rPr lang="en-US" sz="14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5 </a:t>
            </a:r>
            <a:r>
              <a:rPr lang="en-US" sz="1400" dirty="0" err="1" smtClean="0">
                <a:solidFill>
                  <a:srgbClr val="000000"/>
                </a:solidFill>
              </a:rPr>
              <a:t>misradan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iborat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sharq</a:t>
            </a:r>
            <a:r>
              <a:rPr lang="en-US" sz="1400" dirty="0" smtClean="0">
                <a:solidFill>
                  <a:srgbClr val="000000"/>
                </a:solidFill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</a:rPr>
              <a:t>mumtoz</a:t>
            </a:r>
            <a:r>
              <a:rPr lang="en-US" sz="1400" dirty="0" smtClean="0">
                <a:solidFill>
                  <a:srgbClr val="000000"/>
                </a:solidFill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</a:rPr>
              <a:t>sheʼriy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shakllaridan</a:t>
            </a:r>
            <a:r>
              <a:rPr lang="en-US" sz="1400" dirty="0" smtClean="0">
                <a:solidFill>
                  <a:srgbClr val="000000"/>
                </a:solidFill>
              </a:rPr>
              <a:t>.  </a:t>
            </a:r>
            <a:r>
              <a:rPr lang="en-US" sz="1400" dirty="0" err="1" smtClean="0">
                <a:solidFill>
                  <a:srgbClr val="000000"/>
                </a:solidFill>
              </a:rPr>
              <a:t>Qofiyalanish</a:t>
            </a:r>
            <a:r>
              <a:rPr lang="en-US" sz="1400" dirty="0" smtClean="0">
                <a:solidFill>
                  <a:srgbClr val="000000"/>
                </a:solidFill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</a:rPr>
              <a:t>tartibi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a—a—a—a—a,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b—b—b—b—a,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v—v—v—v—a, </a:t>
            </a: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baʼzan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esa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a—a—a—a—a,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b—b—b—a—a </a:t>
            </a: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tarzida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qofiyalanadi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Bandlarning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oxirida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shoir</a:t>
            </a:r>
            <a:r>
              <a:rPr lang="en-US" sz="1400" dirty="0" smtClean="0">
                <a:solidFill>
                  <a:srgbClr val="000000"/>
                </a:solidFill>
              </a:rPr>
              <a:t>     </a:t>
            </a:r>
            <a:r>
              <a:rPr lang="en-US" sz="1400" dirty="0" err="1" smtClean="0">
                <a:solidFill>
                  <a:srgbClr val="000000"/>
                </a:solidFill>
              </a:rPr>
              <a:t>taxallusi</a:t>
            </a:r>
            <a:r>
              <a:rPr lang="en-US" sz="1400" dirty="0" smtClean="0">
                <a:solidFill>
                  <a:srgbClr val="000000"/>
                </a:solidFill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</a:rPr>
              <a:t>keltiriladi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255" y="791952"/>
            <a:ext cx="1787153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3265211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Yod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mandin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kim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berur</a:t>
            </a:r>
            <a:r>
              <a:rPr lang="en-US" sz="1400" i="1" dirty="0" smtClean="0">
                <a:solidFill>
                  <a:srgbClr val="000000"/>
                </a:solidFill>
              </a:rPr>
              <a:t>: </a:t>
            </a:r>
            <a:r>
              <a:rPr lang="en-US" sz="1400" i="1" dirty="0" err="1" smtClean="0">
                <a:solidFill>
                  <a:srgbClr val="000000"/>
                </a:solidFill>
              </a:rPr>
              <a:t>yaxshi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zamonlar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koʻrdiman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smtClean="0">
                <a:solidFill>
                  <a:srgbClr val="000000"/>
                </a:solidFill>
              </a:rPr>
              <a:t>Rind </a:t>
            </a:r>
            <a:r>
              <a:rPr lang="en-US" sz="1400" i="1" dirty="0" err="1" smtClean="0">
                <a:solidFill>
                  <a:srgbClr val="000000"/>
                </a:solidFill>
              </a:rPr>
              <a:t>sarxayli-yu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xush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ayshi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damo</a:t>
            </a:r>
            <a:r>
              <a:rPr lang="en-US" sz="1400" i="1" dirty="0" smtClean="0">
                <a:solidFill>
                  <a:srgbClr val="000000"/>
                </a:solidFill>
              </a:rPr>
              <a:t>-dam </a:t>
            </a:r>
            <a:r>
              <a:rPr lang="en-US" sz="1400" i="1" dirty="0" err="1" smtClean="0">
                <a:solidFill>
                  <a:srgbClr val="000000"/>
                </a:solidFill>
              </a:rPr>
              <a:t>surdiman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Halqayi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ushshoqda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bazm</a:t>
            </a:r>
            <a:r>
              <a:rPr lang="en-US" sz="1400" i="1" dirty="0" smtClean="0">
                <a:solidFill>
                  <a:srgbClr val="000000"/>
                </a:solidFill>
              </a:rPr>
              <a:t>-u </a:t>
            </a:r>
            <a:r>
              <a:rPr lang="en-US" sz="1400" i="1" dirty="0" err="1" smtClean="0">
                <a:solidFill>
                  <a:srgbClr val="000000"/>
                </a:solidFill>
              </a:rPr>
              <a:t>majolis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qurdiman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Mushti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xokam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davr</a:t>
            </a:r>
            <a:r>
              <a:rPr lang="en-US" sz="1400" i="1" dirty="0" smtClean="0">
                <a:solidFill>
                  <a:srgbClr val="000000"/>
                </a:solidFill>
              </a:rPr>
              <a:t>-u </a:t>
            </a:r>
            <a:r>
              <a:rPr lang="en-US" sz="1400" i="1" dirty="0" err="1" smtClean="0">
                <a:solidFill>
                  <a:srgbClr val="000000"/>
                </a:solidFill>
              </a:rPr>
              <a:t>davronlar</a:t>
            </a:r>
            <a:r>
              <a:rPr lang="en-US" sz="1400" i="1" dirty="0" smtClean="0">
                <a:solidFill>
                  <a:srgbClr val="000000"/>
                </a:solidFill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</a:rPr>
              <a:t>ni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lekin</a:t>
            </a:r>
            <a:r>
              <a:rPr lang="en-US" sz="1400" i="1" dirty="0" smtClean="0">
                <a:solidFill>
                  <a:srgbClr val="000000"/>
                </a:solidFill>
              </a:rPr>
              <a:t>) </a:t>
            </a:r>
            <a:r>
              <a:rPr lang="en-US" sz="1400" i="1" dirty="0" err="1" smtClean="0">
                <a:solidFill>
                  <a:srgbClr val="000000"/>
                </a:solidFill>
              </a:rPr>
              <a:t>koʻrdiman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Xush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dimogʻ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etgan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mayi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sofi</a:t>
            </a:r>
            <a:r>
              <a:rPr lang="en-US" sz="1400" i="1" dirty="0" smtClean="0">
                <a:solidFill>
                  <a:srgbClr val="000000"/>
                </a:solidFill>
              </a:rPr>
              <a:t> – </a:t>
            </a:r>
            <a:r>
              <a:rPr lang="en-US" sz="1400" i="1" dirty="0" err="1" smtClean="0">
                <a:solidFill>
                  <a:srgbClr val="000000"/>
                </a:solidFill>
              </a:rPr>
              <a:t>hariflar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durdiman</a:t>
            </a:r>
            <a:r>
              <a:rPr lang="en-US" sz="1400" i="1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Hayot</a:t>
            </a:r>
            <a:r>
              <a:rPr lang="en-US" sz="2800" dirty="0" smtClean="0"/>
              <a:t> </a:t>
            </a:r>
            <a:r>
              <a:rPr lang="en-US" sz="2800" dirty="0" err="1" smtClean="0"/>
              <a:t>yo‘li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821" y="899964"/>
            <a:ext cx="2181587" cy="170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3265211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Qilmadim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shukronayi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soldurdi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tufroq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oshima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Qolmadi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juz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dard</a:t>
            </a:r>
            <a:r>
              <a:rPr lang="en-US" sz="1400" i="1" dirty="0" smtClean="0">
                <a:solidFill>
                  <a:srgbClr val="000000"/>
                </a:solidFill>
              </a:rPr>
              <a:t>-u </a:t>
            </a:r>
            <a:r>
              <a:rPr lang="en-US" sz="1400" i="1" dirty="0" err="1" smtClean="0">
                <a:solidFill>
                  <a:srgbClr val="000000"/>
                </a:solidFill>
              </a:rPr>
              <a:t>gʻam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hamdam</a:t>
            </a:r>
            <a:r>
              <a:rPr lang="en-US" sz="1400" i="1" dirty="0" smtClean="0">
                <a:solidFill>
                  <a:srgbClr val="000000"/>
                </a:solidFill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</a:rPr>
              <a:t>musohib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qoshima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Haq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oʻzi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rahm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aylagʻay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ohi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sahar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koʻz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yoshima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Tafriqa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toshini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yogʻdurdi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zamona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boshima</a:t>
            </a:r>
            <a:r>
              <a:rPr lang="en-US" sz="1400" i="1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</a:rPr>
              <a:t>Xonumon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ovora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selobi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havodis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surdiman</a:t>
            </a:r>
            <a:r>
              <a:rPr lang="en-US" sz="1400" i="1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 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Taqdir</a:t>
            </a:r>
            <a:r>
              <a:rPr lang="en-US" sz="2800" dirty="0" smtClean="0"/>
              <a:t> </a:t>
            </a:r>
            <a:r>
              <a:rPr lang="en-US" sz="2800" dirty="0" err="1" smtClean="0"/>
              <a:t>hukmi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7714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633412"/>
            <a:ext cx="2028825" cy="2257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4" y="647936"/>
            <a:ext cx="3265211" cy="2376263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Xeshman</a:t>
            </a:r>
            <a:r>
              <a:rPr lang="en-US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darvish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miskin</a:t>
            </a:r>
            <a:r>
              <a:rPr lang="en-US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mustahiq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devonadin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i="1" dirty="0" err="1" smtClean="0">
                <a:solidFill>
                  <a:srgbClr val="000000"/>
                </a:solidFill>
              </a:rPr>
              <a:t>Bahramand</a:t>
            </a:r>
            <a:r>
              <a:rPr lang="en-US" sz="1600" i="1" dirty="0" smtClean="0">
                <a:solidFill>
                  <a:srgbClr val="000000"/>
                </a:solidFill>
              </a:rPr>
              <a:t> et </a:t>
            </a:r>
            <a:r>
              <a:rPr lang="en-US" sz="1600" i="1" dirty="0" err="1" smtClean="0">
                <a:solidFill>
                  <a:srgbClr val="000000"/>
                </a:solidFill>
              </a:rPr>
              <a:t>iltifot</a:t>
            </a:r>
            <a:r>
              <a:rPr lang="en-US" sz="1600" i="1" dirty="0" smtClean="0">
                <a:solidFill>
                  <a:srgbClr val="000000"/>
                </a:solidFill>
              </a:rPr>
              <a:t>-u </a:t>
            </a:r>
            <a:r>
              <a:rPr lang="en-US" sz="1600" i="1" dirty="0" err="1" smtClean="0">
                <a:solidFill>
                  <a:srgbClr val="000000"/>
                </a:solidFill>
              </a:rPr>
              <a:t>himmati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mardonadin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i="1" dirty="0" smtClean="0">
                <a:solidFill>
                  <a:srgbClr val="000000"/>
                </a:solidFill>
              </a:rPr>
              <a:t>San </a:t>
            </a:r>
            <a:r>
              <a:rPr lang="en-US" sz="1600" i="1" dirty="0" err="1" smtClean="0">
                <a:solidFill>
                  <a:srgbClr val="000000"/>
                </a:solidFill>
              </a:rPr>
              <a:t>turub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loyiqmidur</a:t>
            </a:r>
            <a:r>
              <a:rPr lang="en-US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qilmoq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tamaʼ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begonadin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i="1" dirty="0" err="1" smtClean="0">
                <a:solidFill>
                  <a:srgbClr val="000000"/>
                </a:solidFill>
              </a:rPr>
              <a:t>Qiblagoho</a:t>
            </a:r>
            <a:r>
              <a:rPr lang="en-US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mandin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ikroh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etma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er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mayxonadin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i="1" dirty="0" err="1" smtClean="0">
                <a:solidFill>
                  <a:srgbClr val="000000"/>
                </a:solidFill>
              </a:rPr>
              <a:t>Joʻsh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pur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xum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sof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maysan</a:t>
            </a:r>
            <a:r>
              <a:rPr lang="en-US" sz="1600" i="1" dirty="0" smtClean="0">
                <a:solidFill>
                  <a:srgbClr val="000000"/>
                </a:solidFill>
              </a:rPr>
              <a:t>, man </a:t>
            </a:r>
            <a:r>
              <a:rPr lang="en-US" sz="1600" i="1" dirty="0" err="1" smtClean="0">
                <a:solidFill>
                  <a:srgbClr val="000000"/>
                </a:solidFill>
              </a:rPr>
              <a:t>gʻubor</a:t>
            </a:r>
            <a:r>
              <a:rPr lang="en-US" sz="1600" i="1" dirty="0" smtClean="0">
                <a:solidFill>
                  <a:srgbClr val="000000"/>
                </a:solidFill>
              </a:rPr>
              <a:t>-u </a:t>
            </a:r>
            <a:r>
              <a:rPr lang="en-US" sz="1600" i="1" dirty="0" err="1" smtClean="0">
                <a:solidFill>
                  <a:srgbClr val="000000"/>
                </a:solidFill>
              </a:rPr>
              <a:t>durdiman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 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 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Yaratgamga</a:t>
            </a:r>
            <a:r>
              <a:rPr lang="en-US" sz="2800" dirty="0" smtClean="0"/>
              <a:t> </a:t>
            </a:r>
            <a:r>
              <a:rPr lang="en-US" sz="2800" dirty="0" err="1" smtClean="0"/>
              <a:t>murojaat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9762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09" y="755948"/>
            <a:ext cx="1789187" cy="2124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154466</TotalTime>
  <Words>270</Words>
  <Application>Microsoft Office PowerPoint</Application>
  <PresentationFormat>Произвольный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G‘azallari</vt:lpstr>
      <vt:lpstr>Ijtimoiy-ma’naviy davr</vt:lpstr>
      <vt:lpstr>Avtobiografik g‘azal</vt:lpstr>
      <vt:lpstr>Hasbi  hol</vt:lpstr>
      <vt:lpstr>Muxammas</vt:lpstr>
      <vt:lpstr>Hayot yo‘li</vt:lpstr>
      <vt:lpstr>Taqdir hukmi</vt:lpstr>
      <vt:lpstr>Yaratgamga murojaat</vt:lpstr>
      <vt:lpstr>Zamona aybdori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2051</cp:revision>
  <dcterms:created xsi:type="dcterms:W3CDTF">2014-10-08T23:03:32Z</dcterms:created>
  <dcterms:modified xsi:type="dcterms:W3CDTF">2020-12-02T15:50:21Z</dcterms:modified>
</cp:coreProperties>
</file>