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8" r:id="rId3"/>
    <p:sldId id="259" r:id="rId4"/>
    <p:sldId id="307" r:id="rId5"/>
    <p:sldId id="308" r:id="rId6"/>
    <p:sldId id="260" r:id="rId7"/>
    <p:sldId id="301" r:id="rId8"/>
    <p:sldId id="302" r:id="rId9"/>
    <p:sldId id="303" r:id="rId10"/>
    <p:sldId id="304" r:id="rId11"/>
    <p:sldId id="305" r:id="rId12"/>
    <p:sldId id="306" r:id="rId13"/>
    <p:sldId id="309" r:id="rId14"/>
    <p:sldId id="310" r:id="rId15"/>
    <p:sldId id="311" r:id="rId16"/>
    <p:sldId id="31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image" Target="../media/image3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EF20D-90D8-4EF4-8475-1AB1D4D24C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04E6E8BC-FAF9-41A1-AD1D-2B2B4ED70FF9}">
          <dgm:prSet phldrT="[Текст]" custT="1"/>
          <dgm:spPr/>
          <dgm:t>
            <a:bodyPr/>
            <a:lstStyle/>
            <a:p>
              <a:pPr algn="ctr"/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Uzunlik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ning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qisqarishi: </a:t>
              </a:r>
              <a14:m>
                <m:oMath xmlns:m="http://schemas.openxmlformats.org/officeDocument/2006/math"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𝑙</m:t>
                  </m:r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sSub>
                    <m:sSubPr>
                      <m:ctrlP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</m:e>
                    <m:sub>
                      <m: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sub>
                  </m:sSub>
                  <m:rad>
                    <m:radPr>
                      <m:degHide m:val="on"/>
                      <m:ctrlP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radPr>
                    <m:deg/>
                    <m:e>
                      <m: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e>
                  </m:rad>
                </m:oMath>
              </a14:m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04E6E8BC-FAF9-41A1-AD1D-2B2B4ED70FF9}">
          <dgm:prSet phldrT="[Текст]" custT="1"/>
          <dgm:spPr/>
          <dgm:t>
            <a:bodyPr/>
            <a:lstStyle/>
            <a:p>
              <a:pPr algn="ctr"/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Uzunlik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ning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qisqarishi: </a:t>
              </a: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𝑙=𝑙_0 √(1−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𝜗^</a:t>
              </a: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2/𝑐^2 )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06ABCCED-9673-4424-86D3-4DD4F289ADB8}" type="parTrans" cxnId="{605BA71D-9D11-4DBC-8FA8-5B59033C250B}">
      <dgm:prSet/>
      <dgm:spPr/>
      <dgm:t>
        <a:bodyPr/>
        <a:lstStyle/>
        <a:p>
          <a:endParaRPr lang="ru-RU"/>
        </a:p>
      </dgm:t>
    </dgm:pt>
    <dgm:pt modelId="{73E94E1F-1250-4185-88BA-AA589B81E497}" type="sibTrans" cxnId="{605BA71D-9D11-4DBC-8FA8-5B59033C250B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A3E456A2-D326-4DA6-8127-B533CA59FC6D}">
          <dgm:prSet phldrT="[Текст]" custT="1"/>
          <dgm:spPr/>
          <dgm:t>
            <a:bodyPr/>
            <a:lstStyle/>
            <a:p>
              <a:pPr algn="ctr"/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Hajm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ning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qisqarishi: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uz-Latn-UZ" sz="4000" b="0" i="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V</m:t>
                  </m:r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sSub>
                    <m:sSubPr>
                      <m:ctrlP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</m:e>
                    <m:sub>
                      <m: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sub>
                  </m:sSub>
                  <m:rad>
                    <m:radPr>
                      <m:degHide m:val="on"/>
                      <m:ctrlP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radPr>
                    <m:deg/>
                    <m:e>
                      <m: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e>
                  </m:rad>
                </m:oMath>
              </a14:m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A3E456A2-D326-4DA6-8127-B533CA59FC6D}">
          <dgm:prSet phldrT="[Текст]" custT="1"/>
          <dgm:spPr/>
          <dgm:t>
            <a:bodyPr/>
            <a:lstStyle/>
            <a:p>
              <a:pPr algn="ctr"/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Hajm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ning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qisqarishi: </a:t>
              </a: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V=𝑉_0 √(1−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𝜗^</a:t>
              </a: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2/𝑐^2 )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1BF1E481-4C4A-4076-A5CF-5971031F3497}" type="parTrans" cxnId="{ABFB1362-9D8E-483C-A9AB-0C2EEC7817E3}">
      <dgm:prSet/>
      <dgm:spPr/>
      <dgm:t>
        <a:bodyPr/>
        <a:lstStyle/>
        <a:p>
          <a:endParaRPr lang="ru-RU"/>
        </a:p>
      </dgm:t>
    </dgm:pt>
    <dgm:pt modelId="{1118FA43-2349-4050-B968-040D8AF69D44}" type="sibTrans" cxnId="{ABFB1362-9D8E-483C-A9AB-0C2EEC7817E3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109EE75B-CF16-4740-BC36-AF00DFC18E42}">
          <dgm:prSet phldrT="[Текст]" custT="1"/>
          <dgm:spPr/>
          <dgm:t>
            <a:bodyPr/>
            <a:lstStyle/>
            <a:p>
              <a:pPr algn="ctr"/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Massa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ning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ortishi: </a:t>
              </a:r>
              <a14:m>
                <m:oMath xmlns:m="http://schemas.openxmlformats.org/officeDocument/2006/math"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𝑚</m:t>
                  </m:r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f>
                    <m:fPr>
                      <m:ctrlP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num>
                    <m:den>
                      <m:rad>
                        <m:radPr>
                          <m:degHide m:val="on"/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uz-Latn-UZ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𝜗</m:t>
                                  </m:r>
                                </m:e>
                                <m:sup>
                                  <m:r>
                                    <a:rPr lang="uz-Latn-UZ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uz-Latn-UZ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uz-Latn-UZ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den>
                  </m:f>
                </m:oMath>
              </a14:m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109EE75B-CF16-4740-BC36-AF00DFC18E42}">
          <dgm:prSet phldrT="[Текст]" custT="1"/>
          <dgm:spPr/>
          <dgm:t>
            <a:bodyPr/>
            <a:lstStyle/>
            <a:p>
              <a:pPr algn="ctr"/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Massa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ning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ortishi: </a:t>
              </a: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𝑚=𝑚_0/√(1−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𝜗^</a:t>
              </a: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2/𝑐^2 )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8C9FBF70-05A6-45ED-BCB6-E49E87F8DBDE}" type="parTrans" cxnId="{DDD42613-026E-4A7F-BAE1-DD55079433B8}">
      <dgm:prSet/>
      <dgm:spPr/>
      <dgm:t>
        <a:bodyPr/>
        <a:lstStyle/>
        <a:p>
          <a:endParaRPr lang="ru-RU"/>
        </a:p>
      </dgm:t>
    </dgm:pt>
    <dgm:pt modelId="{C02B65E5-BB67-4B3F-A497-218B89643E8E}" type="sibTrans" cxnId="{DDD42613-026E-4A7F-BAE1-DD55079433B8}">
      <dgm:prSet/>
      <dgm:spPr/>
      <dgm:t>
        <a:bodyPr/>
        <a:lstStyle/>
        <a:p>
          <a:endParaRPr lang="ru-RU"/>
        </a:p>
      </dgm:t>
    </dgm:pt>
    <dgm:pt modelId="{9D9CC8D6-92FB-4556-8522-D8926B54F638}" type="pres">
      <dgm:prSet presAssocID="{5FCEF20D-90D8-4EF4-8475-1AB1D4D24C48}" presName="Name0" presStyleCnt="0">
        <dgm:presLayoutVars>
          <dgm:chMax val="7"/>
          <dgm:chPref val="7"/>
          <dgm:dir/>
        </dgm:presLayoutVars>
      </dgm:prSet>
      <dgm:spPr/>
    </dgm:pt>
    <dgm:pt modelId="{268DD24B-0089-4637-B100-7C5369E615A4}" type="pres">
      <dgm:prSet presAssocID="{5FCEF20D-90D8-4EF4-8475-1AB1D4D24C48}" presName="Name1" presStyleCnt="0"/>
      <dgm:spPr/>
    </dgm:pt>
    <dgm:pt modelId="{48A79BA2-2BA9-42DC-A242-12D69D280C7D}" type="pres">
      <dgm:prSet presAssocID="{5FCEF20D-90D8-4EF4-8475-1AB1D4D24C48}" presName="cycle" presStyleCnt="0"/>
      <dgm:spPr/>
    </dgm:pt>
    <dgm:pt modelId="{2A660DB5-8B6A-4A60-8424-23A38912A9EA}" type="pres">
      <dgm:prSet presAssocID="{5FCEF20D-90D8-4EF4-8475-1AB1D4D24C48}" presName="srcNode" presStyleLbl="node1" presStyleIdx="0" presStyleCnt="3"/>
      <dgm:spPr/>
    </dgm:pt>
    <dgm:pt modelId="{504F573F-828B-46F7-92C0-3908353DD4B1}" type="pres">
      <dgm:prSet presAssocID="{5FCEF20D-90D8-4EF4-8475-1AB1D4D24C48}" presName="conn" presStyleLbl="parChTrans1D2" presStyleIdx="0" presStyleCnt="1"/>
      <dgm:spPr/>
    </dgm:pt>
    <dgm:pt modelId="{2C39F536-9308-448B-B2F6-59AE029E0399}" type="pres">
      <dgm:prSet presAssocID="{5FCEF20D-90D8-4EF4-8475-1AB1D4D24C48}" presName="extraNode" presStyleLbl="node1" presStyleIdx="0" presStyleCnt="3"/>
      <dgm:spPr/>
    </dgm:pt>
    <dgm:pt modelId="{99754172-BFE0-4714-AF36-8ED2EA17EC17}" type="pres">
      <dgm:prSet presAssocID="{5FCEF20D-90D8-4EF4-8475-1AB1D4D24C48}" presName="dstNode" presStyleLbl="node1" presStyleIdx="0" presStyleCnt="3"/>
      <dgm:spPr/>
    </dgm:pt>
    <dgm:pt modelId="{17C65CCF-B5DD-4FB0-AE50-FBC95BFECB8A}" type="pres">
      <dgm:prSet presAssocID="{04E6E8BC-FAF9-41A1-AD1D-2B2B4ED70FF9}" presName="text_1" presStyleLbl="node1" presStyleIdx="0" presStyleCnt="3">
        <dgm:presLayoutVars>
          <dgm:bulletEnabled val="1"/>
        </dgm:presLayoutVars>
      </dgm:prSet>
      <dgm:spPr/>
    </dgm:pt>
    <dgm:pt modelId="{0CC37A20-A9DA-454E-BDB8-FCBF28D5BE38}" type="pres">
      <dgm:prSet presAssocID="{04E6E8BC-FAF9-41A1-AD1D-2B2B4ED70FF9}" presName="accent_1" presStyleCnt="0"/>
      <dgm:spPr/>
    </dgm:pt>
    <dgm:pt modelId="{2EA9DC61-1D57-457E-AA3A-3965FE328269}" type="pres">
      <dgm:prSet presAssocID="{04E6E8BC-FAF9-41A1-AD1D-2B2B4ED70FF9}" presName="accentRepeatNode" presStyleLbl="solidFgAcc1" presStyleIdx="0" presStyleCnt="3"/>
      <dgm:spPr/>
    </dgm:pt>
    <dgm:pt modelId="{0B393359-D7D5-4F8C-BAD5-E03C72C535C0}" type="pres">
      <dgm:prSet presAssocID="{A3E456A2-D326-4DA6-8127-B533CA59FC6D}" presName="text_2" presStyleLbl="node1" presStyleIdx="1" presStyleCnt="3">
        <dgm:presLayoutVars>
          <dgm:bulletEnabled val="1"/>
        </dgm:presLayoutVars>
      </dgm:prSet>
      <dgm:spPr/>
    </dgm:pt>
    <dgm:pt modelId="{1C5DA001-1356-4E56-84A2-D558778BF11C}" type="pres">
      <dgm:prSet presAssocID="{A3E456A2-D326-4DA6-8127-B533CA59FC6D}" presName="accent_2" presStyleCnt="0"/>
      <dgm:spPr/>
    </dgm:pt>
    <dgm:pt modelId="{181D2663-E005-40D7-A353-1D0673874303}" type="pres">
      <dgm:prSet presAssocID="{A3E456A2-D326-4DA6-8127-B533CA59FC6D}" presName="accentRepeatNode" presStyleLbl="solidFgAcc1" presStyleIdx="1" presStyleCnt="3"/>
      <dgm:spPr/>
    </dgm:pt>
    <dgm:pt modelId="{38DE7C39-B9B7-4F15-BB0A-E79542A28A92}" type="pres">
      <dgm:prSet presAssocID="{109EE75B-CF16-4740-BC36-AF00DFC18E42}" presName="text_3" presStyleLbl="node1" presStyleIdx="2" presStyleCnt="3" custScaleY="110782" custLinFactNeighborX="132" custLinFactNeighborY="0">
        <dgm:presLayoutVars>
          <dgm:bulletEnabled val="1"/>
        </dgm:presLayoutVars>
      </dgm:prSet>
      <dgm:spPr/>
    </dgm:pt>
    <dgm:pt modelId="{F79F90E3-FF16-4D85-AC26-158336C757A0}" type="pres">
      <dgm:prSet presAssocID="{109EE75B-CF16-4740-BC36-AF00DFC18E42}" presName="accent_3" presStyleCnt="0"/>
      <dgm:spPr/>
    </dgm:pt>
    <dgm:pt modelId="{AAD8FE27-334A-4825-98E5-F65AAF82A0F6}" type="pres">
      <dgm:prSet presAssocID="{109EE75B-CF16-4740-BC36-AF00DFC18E42}" presName="accentRepeatNode" presStyleLbl="solidFgAcc1" presStyleIdx="2" presStyleCnt="3"/>
      <dgm:spPr/>
    </dgm:pt>
  </dgm:ptLst>
  <dgm:cxnLst>
    <dgm:cxn modelId="{C79C0509-C5F4-46F7-BF10-C5564AB61DD0}" type="presOf" srcId="{109EE75B-CF16-4740-BC36-AF00DFC18E42}" destId="{38DE7C39-B9B7-4F15-BB0A-E79542A28A92}" srcOrd="0" destOrd="0" presId="urn:microsoft.com/office/officeart/2008/layout/VerticalCurvedList"/>
    <dgm:cxn modelId="{DDD42613-026E-4A7F-BAE1-DD55079433B8}" srcId="{5FCEF20D-90D8-4EF4-8475-1AB1D4D24C48}" destId="{109EE75B-CF16-4740-BC36-AF00DFC18E42}" srcOrd="2" destOrd="0" parTransId="{8C9FBF70-05A6-45ED-BCB6-E49E87F8DBDE}" sibTransId="{C02B65E5-BB67-4B3F-A497-218B89643E8E}"/>
    <dgm:cxn modelId="{605BA71D-9D11-4DBC-8FA8-5B59033C250B}" srcId="{5FCEF20D-90D8-4EF4-8475-1AB1D4D24C48}" destId="{04E6E8BC-FAF9-41A1-AD1D-2B2B4ED70FF9}" srcOrd="0" destOrd="0" parTransId="{06ABCCED-9673-4424-86D3-4DD4F289ADB8}" sibTransId="{73E94E1F-1250-4185-88BA-AA589B81E497}"/>
    <dgm:cxn modelId="{ABFB1362-9D8E-483C-A9AB-0C2EEC7817E3}" srcId="{5FCEF20D-90D8-4EF4-8475-1AB1D4D24C48}" destId="{A3E456A2-D326-4DA6-8127-B533CA59FC6D}" srcOrd="1" destOrd="0" parTransId="{1BF1E481-4C4A-4076-A5CF-5971031F3497}" sibTransId="{1118FA43-2349-4050-B968-040D8AF69D44}"/>
    <dgm:cxn modelId="{F27E8D6A-32B9-49ED-B2D8-F869D899AFA2}" type="presOf" srcId="{73E94E1F-1250-4185-88BA-AA589B81E497}" destId="{504F573F-828B-46F7-92C0-3908353DD4B1}" srcOrd="0" destOrd="0" presId="urn:microsoft.com/office/officeart/2008/layout/VerticalCurvedList"/>
    <dgm:cxn modelId="{0970D86B-002E-487E-ACE8-0E7167FF3BCB}" type="presOf" srcId="{A3E456A2-D326-4DA6-8127-B533CA59FC6D}" destId="{0B393359-D7D5-4F8C-BAD5-E03C72C535C0}" srcOrd="0" destOrd="0" presId="urn:microsoft.com/office/officeart/2008/layout/VerticalCurvedList"/>
    <dgm:cxn modelId="{F134D350-B9E2-4F34-A426-F16364942BC4}" type="presOf" srcId="{5FCEF20D-90D8-4EF4-8475-1AB1D4D24C48}" destId="{9D9CC8D6-92FB-4556-8522-D8926B54F638}" srcOrd="0" destOrd="0" presId="urn:microsoft.com/office/officeart/2008/layout/VerticalCurvedList"/>
    <dgm:cxn modelId="{4CBE1891-B79D-4962-B620-971A6CE1B40D}" type="presOf" srcId="{04E6E8BC-FAF9-41A1-AD1D-2B2B4ED70FF9}" destId="{17C65CCF-B5DD-4FB0-AE50-FBC95BFECB8A}" srcOrd="0" destOrd="0" presId="urn:microsoft.com/office/officeart/2008/layout/VerticalCurvedList"/>
    <dgm:cxn modelId="{8E0E7688-3ED5-44E1-983B-34A345805D15}" type="presParOf" srcId="{9D9CC8D6-92FB-4556-8522-D8926B54F638}" destId="{268DD24B-0089-4637-B100-7C5369E615A4}" srcOrd="0" destOrd="0" presId="urn:microsoft.com/office/officeart/2008/layout/VerticalCurvedList"/>
    <dgm:cxn modelId="{BC81F8BB-3F90-4C1F-BA92-456DAD686CFB}" type="presParOf" srcId="{268DD24B-0089-4637-B100-7C5369E615A4}" destId="{48A79BA2-2BA9-42DC-A242-12D69D280C7D}" srcOrd="0" destOrd="0" presId="urn:microsoft.com/office/officeart/2008/layout/VerticalCurvedList"/>
    <dgm:cxn modelId="{5998E35E-9904-4F1F-AD9E-0F283D25DBC2}" type="presParOf" srcId="{48A79BA2-2BA9-42DC-A242-12D69D280C7D}" destId="{2A660DB5-8B6A-4A60-8424-23A38912A9EA}" srcOrd="0" destOrd="0" presId="urn:microsoft.com/office/officeart/2008/layout/VerticalCurvedList"/>
    <dgm:cxn modelId="{6128B4BF-6144-438B-BD34-03205D6794A1}" type="presParOf" srcId="{48A79BA2-2BA9-42DC-A242-12D69D280C7D}" destId="{504F573F-828B-46F7-92C0-3908353DD4B1}" srcOrd="1" destOrd="0" presId="urn:microsoft.com/office/officeart/2008/layout/VerticalCurvedList"/>
    <dgm:cxn modelId="{523F67FF-95E8-4D39-9DBE-C3C0A2A04D42}" type="presParOf" srcId="{48A79BA2-2BA9-42DC-A242-12D69D280C7D}" destId="{2C39F536-9308-448B-B2F6-59AE029E0399}" srcOrd="2" destOrd="0" presId="urn:microsoft.com/office/officeart/2008/layout/VerticalCurvedList"/>
    <dgm:cxn modelId="{251D39BF-07EA-4ADC-909B-9D3E9A91CC4C}" type="presParOf" srcId="{48A79BA2-2BA9-42DC-A242-12D69D280C7D}" destId="{99754172-BFE0-4714-AF36-8ED2EA17EC17}" srcOrd="3" destOrd="0" presId="urn:microsoft.com/office/officeart/2008/layout/VerticalCurvedList"/>
    <dgm:cxn modelId="{87C1217C-3CE1-4C9C-92D9-89BB86929140}" type="presParOf" srcId="{268DD24B-0089-4637-B100-7C5369E615A4}" destId="{17C65CCF-B5DD-4FB0-AE50-FBC95BFECB8A}" srcOrd="1" destOrd="0" presId="urn:microsoft.com/office/officeart/2008/layout/VerticalCurvedList"/>
    <dgm:cxn modelId="{5559AFA8-A811-4363-B76D-F04898C0590E}" type="presParOf" srcId="{268DD24B-0089-4637-B100-7C5369E615A4}" destId="{0CC37A20-A9DA-454E-BDB8-FCBF28D5BE38}" srcOrd="2" destOrd="0" presId="urn:microsoft.com/office/officeart/2008/layout/VerticalCurvedList"/>
    <dgm:cxn modelId="{2DB7EEC8-4A55-4994-82A9-93234168688F}" type="presParOf" srcId="{0CC37A20-A9DA-454E-BDB8-FCBF28D5BE38}" destId="{2EA9DC61-1D57-457E-AA3A-3965FE328269}" srcOrd="0" destOrd="0" presId="urn:microsoft.com/office/officeart/2008/layout/VerticalCurvedList"/>
    <dgm:cxn modelId="{91A643F2-1C96-46BD-B9B0-E2F47F1E689E}" type="presParOf" srcId="{268DD24B-0089-4637-B100-7C5369E615A4}" destId="{0B393359-D7D5-4F8C-BAD5-E03C72C535C0}" srcOrd="3" destOrd="0" presId="urn:microsoft.com/office/officeart/2008/layout/VerticalCurvedList"/>
    <dgm:cxn modelId="{AFB20759-A430-44D7-BC8F-AF9F9F61BC54}" type="presParOf" srcId="{268DD24B-0089-4637-B100-7C5369E615A4}" destId="{1C5DA001-1356-4E56-84A2-D558778BF11C}" srcOrd="4" destOrd="0" presId="urn:microsoft.com/office/officeart/2008/layout/VerticalCurvedList"/>
    <dgm:cxn modelId="{6817EC64-1D8B-4CC3-9DD4-3B2AA593D91E}" type="presParOf" srcId="{1C5DA001-1356-4E56-84A2-D558778BF11C}" destId="{181D2663-E005-40D7-A353-1D0673874303}" srcOrd="0" destOrd="0" presId="urn:microsoft.com/office/officeart/2008/layout/VerticalCurvedList"/>
    <dgm:cxn modelId="{D5D9C3AC-B61E-4338-903C-7A6AF4C12B54}" type="presParOf" srcId="{268DD24B-0089-4637-B100-7C5369E615A4}" destId="{38DE7C39-B9B7-4F15-BB0A-E79542A28A92}" srcOrd="5" destOrd="0" presId="urn:microsoft.com/office/officeart/2008/layout/VerticalCurvedList"/>
    <dgm:cxn modelId="{DC476A70-F79E-4D6E-AB42-66999A0461B1}" type="presParOf" srcId="{268DD24B-0089-4637-B100-7C5369E615A4}" destId="{F79F90E3-FF16-4D85-AC26-158336C757A0}" srcOrd="6" destOrd="0" presId="urn:microsoft.com/office/officeart/2008/layout/VerticalCurvedList"/>
    <dgm:cxn modelId="{3B0E1478-F264-4F6D-AD1F-BF520AD2EF4E}" type="presParOf" srcId="{F79F90E3-FF16-4D85-AC26-158336C757A0}" destId="{AAD8FE27-334A-4825-98E5-F65AAF82A0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CEF20D-90D8-4EF4-8475-1AB1D4D24C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E6E8BC-FAF9-41A1-AD1D-2B2B4ED70FF9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06ABCCED-9673-4424-86D3-4DD4F289ADB8}" type="parTrans" cxnId="{605BA71D-9D11-4DBC-8FA8-5B59033C250B}">
      <dgm:prSet/>
      <dgm:spPr/>
      <dgm:t>
        <a:bodyPr/>
        <a:lstStyle/>
        <a:p>
          <a:endParaRPr lang="ru-RU"/>
        </a:p>
      </dgm:t>
    </dgm:pt>
    <dgm:pt modelId="{73E94E1F-1250-4185-88BA-AA589B81E497}" type="sibTrans" cxnId="{605BA71D-9D11-4DBC-8FA8-5B59033C250B}">
      <dgm:prSet/>
      <dgm:spPr/>
      <dgm:t>
        <a:bodyPr/>
        <a:lstStyle/>
        <a:p>
          <a:endParaRPr lang="ru-RU"/>
        </a:p>
      </dgm:t>
    </dgm:pt>
    <dgm:pt modelId="{A3E456A2-D326-4DA6-8127-B533CA59FC6D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1BF1E481-4C4A-4076-A5CF-5971031F3497}" type="parTrans" cxnId="{ABFB1362-9D8E-483C-A9AB-0C2EEC7817E3}">
      <dgm:prSet/>
      <dgm:spPr/>
      <dgm:t>
        <a:bodyPr/>
        <a:lstStyle/>
        <a:p>
          <a:endParaRPr lang="ru-RU"/>
        </a:p>
      </dgm:t>
    </dgm:pt>
    <dgm:pt modelId="{1118FA43-2349-4050-B968-040D8AF69D44}" type="sibTrans" cxnId="{ABFB1362-9D8E-483C-A9AB-0C2EEC7817E3}">
      <dgm:prSet/>
      <dgm:spPr/>
      <dgm:t>
        <a:bodyPr/>
        <a:lstStyle/>
        <a:p>
          <a:endParaRPr lang="ru-RU"/>
        </a:p>
      </dgm:t>
    </dgm:pt>
    <dgm:pt modelId="{109EE75B-CF16-4740-BC36-AF00DFC18E42}">
      <dgm:prSet phldrT="[Текст]" custT="1"/>
      <dgm:spPr>
        <a:blipFill>
          <a:blip xmlns:r="http://schemas.openxmlformats.org/officeDocument/2006/relationships" r:embed="rId3"/>
          <a:stretch>
            <a:fillRect t="-5677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8C9FBF70-05A6-45ED-BCB6-E49E87F8DBDE}" type="parTrans" cxnId="{DDD42613-026E-4A7F-BAE1-DD55079433B8}">
      <dgm:prSet/>
      <dgm:spPr/>
      <dgm:t>
        <a:bodyPr/>
        <a:lstStyle/>
        <a:p>
          <a:endParaRPr lang="ru-RU"/>
        </a:p>
      </dgm:t>
    </dgm:pt>
    <dgm:pt modelId="{C02B65E5-BB67-4B3F-A497-218B89643E8E}" type="sibTrans" cxnId="{DDD42613-026E-4A7F-BAE1-DD55079433B8}">
      <dgm:prSet/>
      <dgm:spPr/>
      <dgm:t>
        <a:bodyPr/>
        <a:lstStyle/>
        <a:p>
          <a:endParaRPr lang="ru-RU"/>
        </a:p>
      </dgm:t>
    </dgm:pt>
    <dgm:pt modelId="{9D9CC8D6-92FB-4556-8522-D8926B54F638}" type="pres">
      <dgm:prSet presAssocID="{5FCEF20D-90D8-4EF4-8475-1AB1D4D24C48}" presName="Name0" presStyleCnt="0">
        <dgm:presLayoutVars>
          <dgm:chMax val="7"/>
          <dgm:chPref val="7"/>
          <dgm:dir/>
        </dgm:presLayoutVars>
      </dgm:prSet>
      <dgm:spPr/>
    </dgm:pt>
    <dgm:pt modelId="{268DD24B-0089-4637-B100-7C5369E615A4}" type="pres">
      <dgm:prSet presAssocID="{5FCEF20D-90D8-4EF4-8475-1AB1D4D24C48}" presName="Name1" presStyleCnt="0"/>
      <dgm:spPr/>
    </dgm:pt>
    <dgm:pt modelId="{48A79BA2-2BA9-42DC-A242-12D69D280C7D}" type="pres">
      <dgm:prSet presAssocID="{5FCEF20D-90D8-4EF4-8475-1AB1D4D24C48}" presName="cycle" presStyleCnt="0"/>
      <dgm:spPr/>
    </dgm:pt>
    <dgm:pt modelId="{2A660DB5-8B6A-4A60-8424-23A38912A9EA}" type="pres">
      <dgm:prSet presAssocID="{5FCEF20D-90D8-4EF4-8475-1AB1D4D24C48}" presName="srcNode" presStyleLbl="node1" presStyleIdx="0" presStyleCnt="3"/>
      <dgm:spPr/>
    </dgm:pt>
    <dgm:pt modelId="{504F573F-828B-46F7-92C0-3908353DD4B1}" type="pres">
      <dgm:prSet presAssocID="{5FCEF20D-90D8-4EF4-8475-1AB1D4D24C48}" presName="conn" presStyleLbl="parChTrans1D2" presStyleIdx="0" presStyleCnt="1"/>
      <dgm:spPr/>
    </dgm:pt>
    <dgm:pt modelId="{2C39F536-9308-448B-B2F6-59AE029E0399}" type="pres">
      <dgm:prSet presAssocID="{5FCEF20D-90D8-4EF4-8475-1AB1D4D24C48}" presName="extraNode" presStyleLbl="node1" presStyleIdx="0" presStyleCnt="3"/>
      <dgm:spPr/>
    </dgm:pt>
    <dgm:pt modelId="{99754172-BFE0-4714-AF36-8ED2EA17EC17}" type="pres">
      <dgm:prSet presAssocID="{5FCEF20D-90D8-4EF4-8475-1AB1D4D24C48}" presName="dstNode" presStyleLbl="node1" presStyleIdx="0" presStyleCnt="3"/>
      <dgm:spPr/>
    </dgm:pt>
    <dgm:pt modelId="{17C65CCF-B5DD-4FB0-AE50-FBC95BFECB8A}" type="pres">
      <dgm:prSet presAssocID="{04E6E8BC-FAF9-41A1-AD1D-2B2B4ED70FF9}" presName="text_1" presStyleLbl="node1" presStyleIdx="0" presStyleCnt="3">
        <dgm:presLayoutVars>
          <dgm:bulletEnabled val="1"/>
        </dgm:presLayoutVars>
      </dgm:prSet>
      <dgm:spPr/>
    </dgm:pt>
    <dgm:pt modelId="{0CC37A20-A9DA-454E-BDB8-FCBF28D5BE38}" type="pres">
      <dgm:prSet presAssocID="{04E6E8BC-FAF9-41A1-AD1D-2B2B4ED70FF9}" presName="accent_1" presStyleCnt="0"/>
      <dgm:spPr/>
    </dgm:pt>
    <dgm:pt modelId="{2EA9DC61-1D57-457E-AA3A-3965FE328269}" type="pres">
      <dgm:prSet presAssocID="{04E6E8BC-FAF9-41A1-AD1D-2B2B4ED70FF9}" presName="accentRepeatNode" presStyleLbl="solidFgAcc1" presStyleIdx="0" presStyleCnt="3"/>
      <dgm:spPr/>
    </dgm:pt>
    <dgm:pt modelId="{0B393359-D7D5-4F8C-BAD5-E03C72C535C0}" type="pres">
      <dgm:prSet presAssocID="{A3E456A2-D326-4DA6-8127-B533CA59FC6D}" presName="text_2" presStyleLbl="node1" presStyleIdx="1" presStyleCnt="3">
        <dgm:presLayoutVars>
          <dgm:bulletEnabled val="1"/>
        </dgm:presLayoutVars>
      </dgm:prSet>
      <dgm:spPr/>
    </dgm:pt>
    <dgm:pt modelId="{1C5DA001-1356-4E56-84A2-D558778BF11C}" type="pres">
      <dgm:prSet presAssocID="{A3E456A2-D326-4DA6-8127-B533CA59FC6D}" presName="accent_2" presStyleCnt="0"/>
      <dgm:spPr/>
    </dgm:pt>
    <dgm:pt modelId="{181D2663-E005-40D7-A353-1D0673874303}" type="pres">
      <dgm:prSet presAssocID="{A3E456A2-D326-4DA6-8127-B533CA59FC6D}" presName="accentRepeatNode" presStyleLbl="solidFgAcc1" presStyleIdx="1" presStyleCnt="3"/>
      <dgm:spPr/>
    </dgm:pt>
    <dgm:pt modelId="{38DE7C39-B9B7-4F15-BB0A-E79542A28A92}" type="pres">
      <dgm:prSet presAssocID="{109EE75B-CF16-4740-BC36-AF00DFC18E42}" presName="text_3" presStyleLbl="node1" presStyleIdx="2" presStyleCnt="3" custScaleY="110782" custLinFactNeighborX="132" custLinFactNeighborY="0">
        <dgm:presLayoutVars>
          <dgm:bulletEnabled val="1"/>
        </dgm:presLayoutVars>
      </dgm:prSet>
      <dgm:spPr/>
    </dgm:pt>
    <dgm:pt modelId="{F79F90E3-FF16-4D85-AC26-158336C757A0}" type="pres">
      <dgm:prSet presAssocID="{109EE75B-CF16-4740-BC36-AF00DFC18E42}" presName="accent_3" presStyleCnt="0"/>
      <dgm:spPr/>
    </dgm:pt>
    <dgm:pt modelId="{AAD8FE27-334A-4825-98E5-F65AAF82A0F6}" type="pres">
      <dgm:prSet presAssocID="{109EE75B-CF16-4740-BC36-AF00DFC18E42}" presName="accentRepeatNode" presStyleLbl="solidFgAcc1" presStyleIdx="2" presStyleCnt="3"/>
      <dgm:spPr/>
    </dgm:pt>
  </dgm:ptLst>
  <dgm:cxnLst>
    <dgm:cxn modelId="{C79C0509-C5F4-46F7-BF10-C5564AB61DD0}" type="presOf" srcId="{109EE75B-CF16-4740-BC36-AF00DFC18E42}" destId="{38DE7C39-B9B7-4F15-BB0A-E79542A28A92}" srcOrd="0" destOrd="0" presId="urn:microsoft.com/office/officeart/2008/layout/VerticalCurvedList"/>
    <dgm:cxn modelId="{DDD42613-026E-4A7F-BAE1-DD55079433B8}" srcId="{5FCEF20D-90D8-4EF4-8475-1AB1D4D24C48}" destId="{109EE75B-CF16-4740-BC36-AF00DFC18E42}" srcOrd="2" destOrd="0" parTransId="{8C9FBF70-05A6-45ED-BCB6-E49E87F8DBDE}" sibTransId="{C02B65E5-BB67-4B3F-A497-218B89643E8E}"/>
    <dgm:cxn modelId="{605BA71D-9D11-4DBC-8FA8-5B59033C250B}" srcId="{5FCEF20D-90D8-4EF4-8475-1AB1D4D24C48}" destId="{04E6E8BC-FAF9-41A1-AD1D-2B2B4ED70FF9}" srcOrd="0" destOrd="0" parTransId="{06ABCCED-9673-4424-86D3-4DD4F289ADB8}" sibTransId="{73E94E1F-1250-4185-88BA-AA589B81E497}"/>
    <dgm:cxn modelId="{ABFB1362-9D8E-483C-A9AB-0C2EEC7817E3}" srcId="{5FCEF20D-90D8-4EF4-8475-1AB1D4D24C48}" destId="{A3E456A2-D326-4DA6-8127-B533CA59FC6D}" srcOrd="1" destOrd="0" parTransId="{1BF1E481-4C4A-4076-A5CF-5971031F3497}" sibTransId="{1118FA43-2349-4050-B968-040D8AF69D44}"/>
    <dgm:cxn modelId="{F27E8D6A-32B9-49ED-B2D8-F869D899AFA2}" type="presOf" srcId="{73E94E1F-1250-4185-88BA-AA589B81E497}" destId="{504F573F-828B-46F7-92C0-3908353DD4B1}" srcOrd="0" destOrd="0" presId="urn:microsoft.com/office/officeart/2008/layout/VerticalCurvedList"/>
    <dgm:cxn modelId="{0970D86B-002E-487E-ACE8-0E7167FF3BCB}" type="presOf" srcId="{A3E456A2-D326-4DA6-8127-B533CA59FC6D}" destId="{0B393359-D7D5-4F8C-BAD5-E03C72C535C0}" srcOrd="0" destOrd="0" presId="urn:microsoft.com/office/officeart/2008/layout/VerticalCurvedList"/>
    <dgm:cxn modelId="{F134D350-B9E2-4F34-A426-F16364942BC4}" type="presOf" srcId="{5FCEF20D-90D8-4EF4-8475-1AB1D4D24C48}" destId="{9D9CC8D6-92FB-4556-8522-D8926B54F638}" srcOrd="0" destOrd="0" presId="urn:microsoft.com/office/officeart/2008/layout/VerticalCurvedList"/>
    <dgm:cxn modelId="{4CBE1891-B79D-4962-B620-971A6CE1B40D}" type="presOf" srcId="{04E6E8BC-FAF9-41A1-AD1D-2B2B4ED70FF9}" destId="{17C65CCF-B5DD-4FB0-AE50-FBC95BFECB8A}" srcOrd="0" destOrd="0" presId="urn:microsoft.com/office/officeart/2008/layout/VerticalCurvedList"/>
    <dgm:cxn modelId="{8E0E7688-3ED5-44E1-983B-34A345805D15}" type="presParOf" srcId="{9D9CC8D6-92FB-4556-8522-D8926B54F638}" destId="{268DD24B-0089-4637-B100-7C5369E615A4}" srcOrd="0" destOrd="0" presId="urn:microsoft.com/office/officeart/2008/layout/VerticalCurvedList"/>
    <dgm:cxn modelId="{BC81F8BB-3F90-4C1F-BA92-456DAD686CFB}" type="presParOf" srcId="{268DD24B-0089-4637-B100-7C5369E615A4}" destId="{48A79BA2-2BA9-42DC-A242-12D69D280C7D}" srcOrd="0" destOrd="0" presId="urn:microsoft.com/office/officeart/2008/layout/VerticalCurvedList"/>
    <dgm:cxn modelId="{5998E35E-9904-4F1F-AD9E-0F283D25DBC2}" type="presParOf" srcId="{48A79BA2-2BA9-42DC-A242-12D69D280C7D}" destId="{2A660DB5-8B6A-4A60-8424-23A38912A9EA}" srcOrd="0" destOrd="0" presId="urn:microsoft.com/office/officeart/2008/layout/VerticalCurvedList"/>
    <dgm:cxn modelId="{6128B4BF-6144-438B-BD34-03205D6794A1}" type="presParOf" srcId="{48A79BA2-2BA9-42DC-A242-12D69D280C7D}" destId="{504F573F-828B-46F7-92C0-3908353DD4B1}" srcOrd="1" destOrd="0" presId="urn:microsoft.com/office/officeart/2008/layout/VerticalCurvedList"/>
    <dgm:cxn modelId="{523F67FF-95E8-4D39-9DBE-C3C0A2A04D42}" type="presParOf" srcId="{48A79BA2-2BA9-42DC-A242-12D69D280C7D}" destId="{2C39F536-9308-448B-B2F6-59AE029E0399}" srcOrd="2" destOrd="0" presId="urn:microsoft.com/office/officeart/2008/layout/VerticalCurvedList"/>
    <dgm:cxn modelId="{251D39BF-07EA-4ADC-909B-9D3E9A91CC4C}" type="presParOf" srcId="{48A79BA2-2BA9-42DC-A242-12D69D280C7D}" destId="{99754172-BFE0-4714-AF36-8ED2EA17EC17}" srcOrd="3" destOrd="0" presId="urn:microsoft.com/office/officeart/2008/layout/VerticalCurvedList"/>
    <dgm:cxn modelId="{87C1217C-3CE1-4C9C-92D9-89BB86929140}" type="presParOf" srcId="{268DD24B-0089-4637-B100-7C5369E615A4}" destId="{17C65CCF-B5DD-4FB0-AE50-FBC95BFECB8A}" srcOrd="1" destOrd="0" presId="urn:microsoft.com/office/officeart/2008/layout/VerticalCurvedList"/>
    <dgm:cxn modelId="{5559AFA8-A811-4363-B76D-F04898C0590E}" type="presParOf" srcId="{268DD24B-0089-4637-B100-7C5369E615A4}" destId="{0CC37A20-A9DA-454E-BDB8-FCBF28D5BE38}" srcOrd="2" destOrd="0" presId="urn:microsoft.com/office/officeart/2008/layout/VerticalCurvedList"/>
    <dgm:cxn modelId="{2DB7EEC8-4A55-4994-82A9-93234168688F}" type="presParOf" srcId="{0CC37A20-A9DA-454E-BDB8-FCBF28D5BE38}" destId="{2EA9DC61-1D57-457E-AA3A-3965FE328269}" srcOrd="0" destOrd="0" presId="urn:microsoft.com/office/officeart/2008/layout/VerticalCurvedList"/>
    <dgm:cxn modelId="{91A643F2-1C96-46BD-B9B0-E2F47F1E689E}" type="presParOf" srcId="{268DD24B-0089-4637-B100-7C5369E615A4}" destId="{0B393359-D7D5-4F8C-BAD5-E03C72C535C0}" srcOrd="3" destOrd="0" presId="urn:microsoft.com/office/officeart/2008/layout/VerticalCurvedList"/>
    <dgm:cxn modelId="{AFB20759-A430-44D7-BC8F-AF9F9F61BC54}" type="presParOf" srcId="{268DD24B-0089-4637-B100-7C5369E615A4}" destId="{1C5DA001-1356-4E56-84A2-D558778BF11C}" srcOrd="4" destOrd="0" presId="urn:microsoft.com/office/officeart/2008/layout/VerticalCurvedList"/>
    <dgm:cxn modelId="{6817EC64-1D8B-4CC3-9DD4-3B2AA593D91E}" type="presParOf" srcId="{1C5DA001-1356-4E56-84A2-D558778BF11C}" destId="{181D2663-E005-40D7-A353-1D0673874303}" srcOrd="0" destOrd="0" presId="urn:microsoft.com/office/officeart/2008/layout/VerticalCurvedList"/>
    <dgm:cxn modelId="{D5D9C3AC-B61E-4338-903C-7A6AF4C12B54}" type="presParOf" srcId="{268DD24B-0089-4637-B100-7C5369E615A4}" destId="{38DE7C39-B9B7-4F15-BB0A-E79542A28A92}" srcOrd="5" destOrd="0" presId="urn:microsoft.com/office/officeart/2008/layout/VerticalCurvedList"/>
    <dgm:cxn modelId="{DC476A70-F79E-4D6E-AB42-66999A0461B1}" type="presParOf" srcId="{268DD24B-0089-4637-B100-7C5369E615A4}" destId="{F79F90E3-FF16-4D85-AC26-158336C757A0}" srcOrd="6" destOrd="0" presId="urn:microsoft.com/office/officeart/2008/layout/VerticalCurvedList"/>
    <dgm:cxn modelId="{3B0E1478-F264-4F6D-AD1F-BF520AD2EF4E}" type="presParOf" srcId="{F79F90E3-FF16-4D85-AC26-158336C757A0}" destId="{AAD8FE27-334A-4825-98E5-F65AAF82A0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CEF20D-90D8-4EF4-8475-1AB1D4D24C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04E6E8BC-FAF9-41A1-AD1D-2B2B4ED70FF9}">
          <dgm:prSet phldrT="[Текст]" custT="1"/>
          <dgm:spPr/>
          <dgm:t>
            <a:bodyPr/>
            <a:lstStyle/>
            <a:p>
              <a:pPr algn="ctr"/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Vaqtning o‘zgarishi: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l-GR" sz="4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τ</m:t>
                  </m:r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f>
                    <m:fPr>
                      <m:ctrlP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num>
                    <m:den>
                      <m:rad>
                        <m:radPr>
                          <m:degHide m:val="on"/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uz-Latn-UZ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𝜗</m:t>
                                  </m:r>
                                </m:e>
                                <m:sup>
                                  <m:r>
                                    <a:rPr lang="uz-Latn-UZ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uz-Latn-UZ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uz-Latn-UZ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den>
                  </m:f>
                </m:oMath>
              </a14:m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04E6E8BC-FAF9-41A1-AD1D-2B2B4ED70FF9}">
          <dgm:prSet phldrT="[Текст]" custT="1"/>
          <dgm:spPr/>
          <dgm:t>
            <a:bodyPr/>
            <a:lstStyle/>
            <a:p>
              <a:pPr algn="ctr"/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Vaqtning o‘zgarishi: </a:t>
              </a:r>
              <a:r>
                <a:rPr lang="el-GR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τ</a:t>
              </a: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=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𝜏_</a:t>
              </a: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0/√(1−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𝜗^</a:t>
              </a: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2/𝑐^2 )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06ABCCED-9673-4424-86D3-4DD4F289ADB8}" type="parTrans" cxnId="{605BA71D-9D11-4DBC-8FA8-5B59033C250B}">
      <dgm:prSet/>
      <dgm:spPr/>
      <dgm:t>
        <a:bodyPr/>
        <a:lstStyle/>
        <a:p>
          <a:endParaRPr lang="ru-RU"/>
        </a:p>
      </dgm:t>
    </dgm:pt>
    <dgm:pt modelId="{73E94E1F-1250-4185-88BA-AA589B81E497}" type="sibTrans" cxnId="{605BA71D-9D11-4DBC-8FA8-5B59033C250B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A3E456A2-D326-4DA6-8127-B533CA59FC6D}">
          <dgm:prSet phldrT="[Текст]" custT="1"/>
          <dgm:spPr/>
          <dgm:t>
            <a:bodyPr/>
            <a:lstStyle/>
            <a:p>
              <a:pPr algn="ctr"/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Impulsning ortishi: </a:t>
              </a:r>
              <a14:m>
                <m:oMath xmlns:m="http://schemas.openxmlformats.org/officeDocument/2006/math"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𝑝</m:t>
                  </m:r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f>
                    <m:fPr>
                      <m:ctrlP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uz-Latn-U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𝜗</m:t>
                      </m:r>
                    </m:num>
                    <m:den>
                      <m:rad>
                        <m:radPr>
                          <m:degHide m:val="on"/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uz-Latn-UZ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𝜗</m:t>
                                  </m:r>
                                </m:e>
                                <m:sup>
                                  <m:r>
                                    <a:rPr lang="uz-Latn-UZ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uz-Latn-UZ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uz-Latn-UZ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den>
                  </m:f>
                </m:oMath>
              </a14:m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A3E456A2-D326-4DA6-8127-B533CA59FC6D}">
          <dgm:prSet phldrT="[Текст]" custT="1"/>
          <dgm:spPr/>
          <dgm:t>
            <a:bodyPr/>
            <a:lstStyle/>
            <a:p>
              <a:pPr algn="ctr"/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Impulsning ortishi: </a:t>
              </a: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𝑝=(𝑚_0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𝜗)/√(</a:t>
              </a: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1−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𝜗^</a:t>
              </a: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2/𝑐^2 )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1BF1E481-4C4A-4076-A5CF-5971031F3497}" type="parTrans" cxnId="{ABFB1362-9D8E-483C-A9AB-0C2EEC7817E3}">
      <dgm:prSet/>
      <dgm:spPr/>
      <dgm:t>
        <a:bodyPr/>
        <a:lstStyle/>
        <a:p>
          <a:endParaRPr lang="ru-RU"/>
        </a:p>
      </dgm:t>
    </dgm:pt>
    <dgm:pt modelId="{1118FA43-2349-4050-B968-040D8AF69D44}" type="sibTrans" cxnId="{ABFB1362-9D8E-483C-A9AB-0C2EEC7817E3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109EE75B-CF16-4740-BC36-AF00DFC18E42}">
          <dgm:prSet phldrT="[Текст]" custT="1"/>
          <dgm:spPr/>
          <dgm:t>
            <a:bodyPr/>
            <a:lstStyle/>
            <a:p>
              <a:pPr algn="ctr"/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Zichlik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ning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ortishi: </a:t>
              </a:r>
              <a14:m>
                <m:oMath xmlns:m="http://schemas.openxmlformats.org/officeDocument/2006/math">
                  <m:r>
                    <a:rPr lang="uz-Latn-UZ" sz="400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𝜌</m:t>
                  </m:r>
                  <m:r>
                    <a:rPr lang="uz-Latn-UZ" sz="4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f>
                    <m:fPr>
                      <m:ctrlPr>
                        <a:rPr lang="uz-Latn-U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num>
                    <m:den>
                      <m: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den>
                  </m:f>
                </m:oMath>
              </a14:m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109EE75B-CF16-4740-BC36-AF00DFC18E42}">
          <dgm:prSet phldrT="[Текст]" custT="1"/>
          <dgm:spPr/>
          <dgm:t>
            <a:bodyPr/>
            <a:lstStyle/>
            <a:p>
              <a:pPr algn="ctr"/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Zichlik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ning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ortishi: </a:t>
              </a:r>
              <a:r>
                <a:rPr lang="uz-Latn-UZ" sz="400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𝜌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=𝜌_0/(</a:t>
              </a: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1−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𝜗^</a:t>
              </a: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2/𝑐^2 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)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8C9FBF70-05A6-45ED-BCB6-E49E87F8DBDE}" type="parTrans" cxnId="{DDD42613-026E-4A7F-BAE1-DD55079433B8}">
      <dgm:prSet/>
      <dgm:spPr/>
      <dgm:t>
        <a:bodyPr/>
        <a:lstStyle/>
        <a:p>
          <a:endParaRPr lang="ru-RU"/>
        </a:p>
      </dgm:t>
    </dgm:pt>
    <dgm:pt modelId="{C02B65E5-BB67-4B3F-A497-218B89643E8E}" type="sibTrans" cxnId="{DDD42613-026E-4A7F-BAE1-DD55079433B8}">
      <dgm:prSet/>
      <dgm:spPr/>
      <dgm:t>
        <a:bodyPr/>
        <a:lstStyle/>
        <a:p>
          <a:endParaRPr lang="ru-RU"/>
        </a:p>
      </dgm:t>
    </dgm:pt>
    <dgm:pt modelId="{9D9CC8D6-92FB-4556-8522-D8926B54F638}" type="pres">
      <dgm:prSet presAssocID="{5FCEF20D-90D8-4EF4-8475-1AB1D4D24C48}" presName="Name0" presStyleCnt="0">
        <dgm:presLayoutVars>
          <dgm:chMax val="7"/>
          <dgm:chPref val="7"/>
          <dgm:dir/>
        </dgm:presLayoutVars>
      </dgm:prSet>
      <dgm:spPr/>
    </dgm:pt>
    <dgm:pt modelId="{268DD24B-0089-4637-B100-7C5369E615A4}" type="pres">
      <dgm:prSet presAssocID="{5FCEF20D-90D8-4EF4-8475-1AB1D4D24C48}" presName="Name1" presStyleCnt="0"/>
      <dgm:spPr/>
    </dgm:pt>
    <dgm:pt modelId="{48A79BA2-2BA9-42DC-A242-12D69D280C7D}" type="pres">
      <dgm:prSet presAssocID="{5FCEF20D-90D8-4EF4-8475-1AB1D4D24C48}" presName="cycle" presStyleCnt="0"/>
      <dgm:spPr/>
    </dgm:pt>
    <dgm:pt modelId="{2A660DB5-8B6A-4A60-8424-23A38912A9EA}" type="pres">
      <dgm:prSet presAssocID="{5FCEF20D-90D8-4EF4-8475-1AB1D4D24C48}" presName="srcNode" presStyleLbl="node1" presStyleIdx="0" presStyleCnt="3"/>
      <dgm:spPr/>
    </dgm:pt>
    <dgm:pt modelId="{504F573F-828B-46F7-92C0-3908353DD4B1}" type="pres">
      <dgm:prSet presAssocID="{5FCEF20D-90D8-4EF4-8475-1AB1D4D24C48}" presName="conn" presStyleLbl="parChTrans1D2" presStyleIdx="0" presStyleCnt="1"/>
      <dgm:spPr/>
    </dgm:pt>
    <dgm:pt modelId="{2C39F536-9308-448B-B2F6-59AE029E0399}" type="pres">
      <dgm:prSet presAssocID="{5FCEF20D-90D8-4EF4-8475-1AB1D4D24C48}" presName="extraNode" presStyleLbl="node1" presStyleIdx="0" presStyleCnt="3"/>
      <dgm:spPr/>
    </dgm:pt>
    <dgm:pt modelId="{99754172-BFE0-4714-AF36-8ED2EA17EC17}" type="pres">
      <dgm:prSet presAssocID="{5FCEF20D-90D8-4EF4-8475-1AB1D4D24C48}" presName="dstNode" presStyleLbl="node1" presStyleIdx="0" presStyleCnt="3"/>
      <dgm:spPr/>
    </dgm:pt>
    <dgm:pt modelId="{17C65CCF-B5DD-4FB0-AE50-FBC95BFECB8A}" type="pres">
      <dgm:prSet presAssocID="{04E6E8BC-FAF9-41A1-AD1D-2B2B4ED70FF9}" presName="text_1" presStyleLbl="node1" presStyleIdx="0" presStyleCnt="3" custScaleY="115433">
        <dgm:presLayoutVars>
          <dgm:bulletEnabled val="1"/>
        </dgm:presLayoutVars>
      </dgm:prSet>
      <dgm:spPr/>
    </dgm:pt>
    <dgm:pt modelId="{0CC37A20-A9DA-454E-BDB8-FCBF28D5BE38}" type="pres">
      <dgm:prSet presAssocID="{04E6E8BC-FAF9-41A1-AD1D-2B2B4ED70FF9}" presName="accent_1" presStyleCnt="0"/>
      <dgm:spPr/>
    </dgm:pt>
    <dgm:pt modelId="{2EA9DC61-1D57-457E-AA3A-3965FE328269}" type="pres">
      <dgm:prSet presAssocID="{04E6E8BC-FAF9-41A1-AD1D-2B2B4ED70FF9}" presName="accentRepeatNode" presStyleLbl="solidFgAcc1" presStyleIdx="0" presStyleCnt="3"/>
      <dgm:spPr/>
    </dgm:pt>
    <dgm:pt modelId="{0B393359-D7D5-4F8C-BAD5-E03C72C535C0}" type="pres">
      <dgm:prSet presAssocID="{A3E456A2-D326-4DA6-8127-B533CA59FC6D}" presName="text_2" presStyleLbl="node1" presStyleIdx="1" presStyleCnt="3" custScaleY="110993">
        <dgm:presLayoutVars>
          <dgm:bulletEnabled val="1"/>
        </dgm:presLayoutVars>
      </dgm:prSet>
      <dgm:spPr/>
    </dgm:pt>
    <dgm:pt modelId="{1C5DA001-1356-4E56-84A2-D558778BF11C}" type="pres">
      <dgm:prSet presAssocID="{A3E456A2-D326-4DA6-8127-B533CA59FC6D}" presName="accent_2" presStyleCnt="0"/>
      <dgm:spPr/>
    </dgm:pt>
    <dgm:pt modelId="{181D2663-E005-40D7-A353-1D0673874303}" type="pres">
      <dgm:prSet presAssocID="{A3E456A2-D326-4DA6-8127-B533CA59FC6D}" presName="accentRepeatNode" presStyleLbl="solidFgAcc1" presStyleIdx="1" presStyleCnt="3"/>
      <dgm:spPr/>
    </dgm:pt>
    <dgm:pt modelId="{38DE7C39-B9B7-4F15-BB0A-E79542A28A92}" type="pres">
      <dgm:prSet presAssocID="{109EE75B-CF16-4740-BC36-AF00DFC18E42}" presName="text_3" presStyleLbl="node1" presStyleIdx="2" presStyleCnt="3" custScaleY="110782" custLinFactNeighborX="132" custLinFactNeighborY="0">
        <dgm:presLayoutVars>
          <dgm:bulletEnabled val="1"/>
        </dgm:presLayoutVars>
      </dgm:prSet>
      <dgm:spPr/>
    </dgm:pt>
    <dgm:pt modelId="{F79F90E3-FF16-4D85-AC26-158336C757A0}" type="pres">
      <dgm:prSet presAssocID="{109EE75B-CF16-4740-BC36-AF00DFC18E42}" presName="accent_3" presStyleCnt="0"/>
      <dgm:spPr/>
    </dgm:pt>
    <dgm:pt modelId="{AAD8FE27-334A-4825-98E5-F65AAF82A0F6}" type="pres">
      <dgm:prSet presAssocID="{109EE75B-CF16-4740-BC36-AF00DFC18E42}" presName="accentRepeatNode" presStyleLbl="solidFgAcc1" presStyleIdx="2" presStyleCnt="3"/>
      <dgm:spPr/>
    </dgm:pt>
  </dgm:ptLst>
  <dgm:cxnLst>
    <dgm:cxn modelId="{C79C0509-C5F4-46F7-BF10-C5564AB61DD0}" type="presOf" srcId="{109EE75B-CF16-4740-BC36-AF00DFC18E42}" destId="{38DE7C39-B9B7-4F15-BB0A-E79542A28A92}" srcOrd="0" destOrd="0" presId="urn:microsoft.com/office/officeart/2008/layout/VerticalCurvedList"/>
    <dgm:cxn modelId="{DDD42613-026E-4A7F-BAE1-DD55079433B8}" srcId="{5FCEF20D-90D8-4EF4-8475-1AB1D4D24C48}" destId="{109EE75B-CF16-4740-BC36-AF00DFC18E42}" srcOrd="2" destOrd="0" parTransId="{8C9FBF70-05A6-45ED-BCB6-E49E87F8DBDE}" sibTransId="{C02B65E5-BB67-4B3F-A497-218B89643E8E}"/>
    <dgm:cxn modelId="{605BA71D-9D11-4DBC-8FA8-5B59033C250B}" srcId="{5FCEF20D-90D8-4EF4-8475-1AB1D4D24C48}" destId="{04E6E8BC-FAF9-41A1-AD1D-2B2B4ED70FF9}" srcOrd="0" destOrd="0" parTransId="{06ABCCED-9673-4424-86D3-4DD4F289ADB8}" sibTransId="{73E94E1F-1250-4185-88BA-AA589B81E497}"/>
    <dgm:cxn modelId="{ABFB1362-9D8E-483C-A9AB-0C2EEC7817E3}" srcId="{5FCEF20D-90D8-4EF4-8475-1AB1D4D24C48}" destId="{A3E456A2-D326-4DA6-8127-B533CA59FC6D}" srcOrd="1" destOrd="0" parTransId="{1BF1E481-4C4A-4076-A5CF-5971031F3497}" sibTransId="{1118FA43-2349-4050-B968-040D8AF69D44}"/>
    <dgm:cxn modelId="{F27E8D6A-32B9-49ED-B2D8-F869D899AFA2}" type="presOf" srcId="{73E94E1F-1250-4185-88BA-AA589B81E497}" destId="{504F573F-828B-46F7-92C0-3908353DD4B1}" srcOrd="0" destOrd="0" presId="urn:microsoft.com/office/officeart/2008/layout/VerticalCurvedList"/>
    <dgm:cxn modelId="{0970D86B-002E-487E-ACE8-0E7167FF3BCB}" type="presOf" srcId="{A3E456A2-D326-4DA6-8127-B533CA59FC6D}" destId="{0B393359-D7D5-4F8C-BAD5-E03C72C535C0}" srcOrd="0" destOrd="0" presId="urn:microsoft.com/office/officeart/2008/layout/VerticalCurvedList"/>
    <dgm:cxn modelId="{F134D350-B9E2-4F34-A426-F16364942BC4}" type="presOf" srcId="{5FCEF20D-90D8-4EF4-8475-1AB1D4D24C48}" destId="{9D9CC8D6-92FB-4556-8522-D8926B54F638}" srcOrd="0" destOrd="0" presId="urn:microsoft.com/office/officeart/2008/layout/VerticalCurvedList"/>
    <dgm:cxn modelId="{4CBE1891-B79D-4962-B620-971A6CE1B40D}" type="presOf" srcId="{04E6E8BC-FAF9-41A1-AD1D-2B2B4ED70FF9}" destId="{17C65CCF-B5DD-4FB0-AE50-FBC95BFECB8A}" srcOrd="0" destOrd="0" presId="urn:microsoft.com/office/officeart/2008/layout/VerticalCurvedList"/>
    <dgm:cxn modelId="{8E0E7688-3ED5-44E1-983B-34A345805D15}" type="presParOf" srcId="{9D9CC8D6-92FB-4556-8522-D8926B54F638}" destId="{268DD24B-0089-4637-B100-7C5369E615A4}" srcOrd="0" destOrd="0" presId="urn:microsoft.com/office/officeart/2008/layout/VerticalCurvedList"/>
    <dgm:cxn modelId="{BC81F8BB-3F90-4C1F-BA92-456DAD686CFB}" type="presParOf" srcId="{268DD24B-0089-4637-B100-7C5369E615A4}" destId="{48A79BA2-2BA9-42DC-A242-12D69D280C7D}" srcOrd="0" destOrd="0" presId="urn:microsoft.com/office/officeart/2008/layout/VerticalCurvedList"/>
    <dgm:cxn modelId="{5998E35E-9904-4F1F-AD9E-0F283D25DBC2}" type="presParOf" srcId="{48A79BA2-2BA9-42DC-A242-12D69D280C7D}" destId="{2A660DB5-8B6A-4A60-8424-23A38912A9EA}" srcOrd="0" destOrd="0" presId="urn:microsoft.com/office/officeart/2008/layout/VerticalCurvedList"/>
    <dgm:cxn modelId="{6128B4BF-6144-438B-BD34-03205D6794A1}" type="presParOf" srcId="{48A79BA2-2BA9-42DC-A242-12D69D280C7D}" destId="{504F573F-828B-46F7-92C0-3908353DD4B1}" srcOrd="1" destOrd="0" presId="urn:microsoft.com/office/officeart/2008/layout/VerticalCurvedList"/>
    <dgm:cxn modelId="{523F67FF-95E8-4D39-9DBE-C3C0A2A04D42}" type="presParOf" srcId="{48A79BA2-2BA9-42DC-A242-12D69D280C7D}" destId="{2C39F536-9308-448B-B2F6-59AE029E0399}" srcOrd="2" destOrd="0" presId="urn:microsoft.com/office/officeart/2008/layout/VerticalCurvedList"/>
    <dgm:cxn modelId="{251D39BF-07EA-4ADC-909B-9D3E9A91CC4C}" type="presParOf" srcId="{48A79BA2-2BA9-42DC-A242-12D69D280C7D}" destId="{99754172-BFE0-4714-AF36-8ED2EA17EC17}" srcOrd="3" destOrd="0" presId="urn:microsoft.com/office/officeart/2008/layout/VerticalCurvedList"/>
    <dgm:cxn modelId="{87C1217C-3CE1-4C9C-92D9-89BB86929140}" type="presParOf" srcId="{268DD24B-0089-4637-B100-7C5369E615A4}" destId="{17C65CCF-B5DD-4FB0-AE50-FBC95BFECB8A}" srcOrd="1" destOrd="0" presId="urn:microsoft.com/office/officeart/2008/layout/VerticalCurvedList"/>
    <dgm:cxn modelId="{5559AFA8-A811-4363-B76D-F04898C0590E}" type="presParOf" srcId="{268DD24B-0089-4637-B100-7C5369E615A4}" destId="{0CC37A20-A9DA-454E-BDB8-FCBF28D5BE38}" srcOrd="2" destOrd="0" presId="urn:microsoft.com/office/officeart/2008/layout/VerticalCurvedList"/>
    <dgm:cxn modelId="{2DB7EEC8-4A55-4994-82A9-93234168688F}" type="presParOf" srcId="{0CC37A20-A9DA-454E-BDB8-FCBF28D5BE38}" destId="{2EA9DC61-1D57-457E-AA3A-3965FE328269}" srcOrd="0" destOrd="0" presId="urn:microsoft.com/office/officeart/2008/layout/VerticalCurvedList"/>
    <dgm:cxn modelId="{91A643F2-1C96-46BD-B9B0-E2F47F1E689E}" type="presParOf" srcId="{268DD24B-0089-4637-B100-7C5369E615A4}" destId="{0B393359-D7D5-4F8C-BAD5-E03C72C535C0}" srcOrd="3" destOrd="0" presId="urn:microsoft.com/office/officeart/2008/layout/VerticalCurvedList"/>
    <dgm:cxn modelId="{AFB20759-A430-44D7-BC8F-AF9F9F61BC54}" type="presParOf" srcId="{268DD24B-0089-4637-B100-7C5369E615A4}" destId="{1C5DA001-1356-4E56-84A2-D558778BF11C}" srcOrd="4" destOrd="0" presId="urn:microsoft.com/office/officeart/2008/layout/VerticalCurvedList"/>
    <dgm:cxn modelId="{6817EC64-1D8B-4CC3-9DD4-3B2AA593D91E}" type="presParOf" srcId="{1C5DA001-1356-4E56-84A2-D558778BF11C}" destId="{181D2663-E005-40D7-A353-1D0673874303}" srcOrd="0" destOrd="0" presId="urn:microsoft.com/office/officeart/2008/layout/VerticalCurvedList"/>
    <dgm:cxn modelId="{D5D9C3AC-B61E-4338-903C-7A6AF4C12B54}" type="presParOf" srcId="{268DD24B-0089-4637-B100-7C5369E615A4}" destId="{38DE7C39-B9B7-4F15-BB0A-E79542A28A92}" srcOrd="5" destOrd="0" presId="urn:microsoft.com/office/officeart/2008/layout/VerticalCurvedList"/>
    <dgm:cxn modelId="{DC476A70-F79E-4D6E-AB42-66999A0461B1}" type="presParOf" srcId="{268DD24B-0089-4637-B100-7C5369E615A4}" destId="{F79F90E3-FF16-4D85-AC26-158336C757A0}" srcOrd="6" destOrd="0" presId="urn:microsoft.com/office/officeart/2008/layout/VerticalCurvedList"/>
    <dgm:cxn modelId="{3B0E1478-F264-4F6D-AD1F-BF520AD2EF4E}" type="presParOf" srcId="{F79F90E3-FF16-4D85-AC26-158336C757A0}" destId="{AAD8FE27-334A-4825-98E5-F65AAF82A0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CEF20D-90D8-4EF4-8475-1AB1D4D24C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E6E8BC-FAF9-41A1-AD1D-2B2B4ED70FF9}">
      <dgm:prSet phldrT="[Текст]" custT="1"/>
      <dgm:spPr>
        <a:blipFill>
          <a:blip xmlns:r="http://schemas.openxmlformats.org/officeDocument/2006/relationships" r:embed="rId1"/>
          <a:stretch>
            <a:fillRect t="-2929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06ABCCED-9673-4424-86D3-4DD4F289ADB8}" type="parTrans" cxnId="{605BA71D-9D11-4DBC-8FA8-5B59033C250B}">
      <dgm:prSet/>
      <dgm:spPr/>
      <dgm:t>
        <a:bodyPr/>
        <a:lstStyle/>
        <a:p>
          <a:endParaRPr lang="ru-RU"/>
        </a:p>
      </dgm:t>
    </dgm:pt>
    <dgm:pt modelId="{73E94E1F-1250-4185-88BA-AA589B81E497}" type="sibTrans" cxnId="{605BA71D-9D11-4DBC-8FA8-5B59033C250B}">
      <dgm:prSet/>
      <dgm:spPr/>
      <dgm:t>
        <a:bodyPr/>
        <a:lstStyle/>
        <a:p>
          <a:endParaRPr lang="ru-RU"/>
        </a:p>
      </dgm:t>
    </dgm:pt>
    <dgm:pt modelId="{A3E456A2-D326-4DA6-8127-B533CA59FC6D}">
      <dgm:prSet phldrT="[Текст]" custT="1"/>
      <dgm:spPr>
        <a:blipFill>
          <a:blip xmlns:r="http://schemas.openxmlformats.org/officeDocument/2006/relationships" r:embed="rId2"/>
          <a:stretch>
            <a:fillRect t="-2609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1BF1E481-4C4A-4076-A5CF-5971031F3497}" type="parTrans" cxnId="{ABFB1362-9D8E-483C-A9AB-0C2EEC7817E3}">
      <dgm:prSet/>
      <dgm:spPr/>
      <dgm:t>
        <a:bodyPr/>
        <a:lstStyle/>
        <a:p>
          <a:endParaRPr lang="ru-RU"/>
        </a:p>
      </dgm:t>
    </dgm:pt>
    <dgm:pt modelId="{1118FA43-2349-4050-B968-040D8AF69D44}" type="sibTrans" cxnId="{ABFB1362-9D8E-483C-A9AB-0C2EEC7817E3}">
      <dgm:prSet/>
      <dgm:spPr/>
      <dgm:t>
        <a:bodyPr/>
        <a:lstStyle/>
        <a:p>
          <a:endParaRPr lang="ru-RU"/>
        </a:p>
      </dgm:t>
    </dgm:pt>
    <dgm:pt modelId="{109EE75B-CF16-4740-BC36-AF00DFC18E42}">
      <dgm:prSet phldrT="[Текст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8C9FBF70-05A6-45ED-BCB6-E49E87F8DBDE}" type="parTrans" cxnId="{DDD42613-026E-4A7F-BAE1-DD55079433B8}">
      <dgm:prSet/>
      <dgm:spPr/>
      <dgm:t>
        <a:bodyPr/>
        <a:lstStyle/>
        <a:p>
          <a:endParaRPr lang="ru-RU"/>
        </a:p>
      </dgm:t>
    </dgm:pt>
    <dgm:pt modelId="{C02B65E5-BB67-4B3F-A497-218B89643E8E}" type="sibTrans" cxnId="{DDD42613-026E-4A7F-BAE1-DD55079433B8}">
      <dgm:prSet/>
      <dgm:spPr/>
      <dgm:t>
        <a:bodyPr/>
        <a:lstStyle/>
        <a:p>
          <a:endParaRPr lang="ru-RU"/>
        </a:p>
      </dgm:t>
    </dgm:pt>
    <dgm:pt modelId="{9D9CC8D6-92FB-4556-8522-D8926B54F638}" type="pres">
      <dgm:prSet presAssocID="{5FCEF20D-90D8-4EF4-8475-1AB1D4D24C48}" presName="Name0" presStyleCnt="0">
        <dgm:presLayoutVars>
          <dgm:chMax val="7"/>
          <dgm:chPref val="7"/>
          <dgm:dir/>
        </dgm:presLayoutVars>
      </dgm:prSet>
      <dgm:spPr/>
    </dgm:pt>
    <dgm:pt modelId="{268DD24B-0089-4637-B100-7C5369E615A4}" type="pres">
      <dgm:prSet presAssocID="{5FCEF20D-90D8-4EF4-8475-1AB1D4D24C48}" presName="Name1" presStyleCnt="0"/>
      <dgm:spPr/>
    </dgm:pt>
    <dgm:pt modelId="{48A79BA2-2BA9-42DC-A242-12D69D280C7D}" type="pres">
      <dgm:prSet presAssocID="{5FCEF20D-90D8-4EF4-8475-1AB1D4D24C48}" presName="cycle" presStyleCnt="0"/>
      <dgm:spPr/>
    </dgm:pt>
    <dgm:pt modelId="{2A660DB5-8B6A-4A60-8424-23A38912A9EA}" type="pres">
      <dgm:prSet presAssocID="{5FCEF20D-90D8-4EF4-8475-1AB1D4D24C48}" presName="srcNode" presStyleLbl="node1" presStyleIdx="0" presStyleCnt="3"/>
      <dgm:spPr/>
    </dgm:pt>
    <dgm:pt modelId="{504F573F-828B-46F7-92C0-3908353DD4B1}" type="pres">
      <dgm:prSet presAssocID="{5FCEF20D-90D8-4EF4-8475-1AB1D4D24C48}" presName="conn" presStyleLbl="parChTrans1D2" presStyleIdx="0" presStyleCnt="1"/>
      <dgm:spPr/>
    </dgm:pt>
    <dgm:pt modelId="{2C39F536-9308-448B-B2F6-59AE029E0399}" type="pres">
      <dgm:prSet presAssocID="{5FCEF20D-90D8-4EF4-8475-1AB1D4D24C48}" presName="extraNode" presStyleLbl="node1" presStyleIdx="0" presStyleCnt="3"/>
      <dgm:spPr/>
    </dgm:pt>
    <dgm:pt modelId="{99754172-BFE0-4714-AF36-8ED2EA17EC17}" type="pres">
      <dgm:prSet presAssocID="{5FCEF20D-90D8-4EF4-8475-1AB1D4D24C48}" presName="dstNode" presStyleLbl="node1" presStyleIdx="0" presStyleCnt="3"/>
      <dgm:spPr/>
    </dgm:pt>
    <dgm:pt modelId="{17C65CCF-B5DD-4FB0-AE50-FBC95BFECB8A}" type="pres">
      <dgm:prSet presAssocID="{04E6E8BC-FAF9-41A1-AD1D-2B2B4ED70FF9}" presName="text_1" presStyleLbl="node1" presStyleIdx="0" presStyleCnt="3" custScaleY="115433">
        <dgm:presLayoutVars>
          <dgm:bulletEnabled val="1"/>
        </dgm:presLayoutVars>
      </dgm:prSet>
      <dgm:spPr/>
    </dgm:pt>
    <dgm:pt modelId="{0CC37A20-A9DA-454E-BDB8-FCBF28D5BE38}" type="pres">
      <dgm:prSet presAssocID="{04E6E8BC-FAF9-41A1-AD1D-2B2B4ED70FF9}" presName="accent_1" presStyleCnt="0"/>
      <dgm:spPr/>
    </dgm:pt>
    <dgm:pt modelId="{2EA9DC61-1D57-457E-AA3A-3965FE328269}" type="pres">
      <dgm:prSet presAssocID="{04E6E8BC-FAF9-41A1-AD1D-2B2B4ED70FF9}" presName="accentRepeatNode" presStyleLbl="solidFgAcc1" presStyleIdx="0" presStyleCnt="3"/>
      <dgm:spPr/>
    </dgm:pt>
    <dgm:pt modelId="{0B393359-D7D5-4F8C-BAD5-E03C72C535C0}" type="pres">
      <dgm:prSet presAssocID="{A3E456A2-D326-4DA6-8127-B533CA59FC6D}" presName="text_2" presStyleLbl="node1" presStyleIdx="1" presStyleCnt="3" custScaleY="110993">
        <dgm:presLayoutVars>
          <dgm:bulletEnabled val="1"/>
        </dgm:presLayoutVars>
      </dgm:prSet>
      <dgm:spPr/>
    </dgm:pt>
    <dgm:pt modelId="{1C5DA001-1356-4E56-84A2-D558778BF11C}" type="pres">
      <dgm:prSet presAssocID="{A3E456A2-D326-4DA6-8127-B533CA59FC6D}" presName="accent_2" presStyleCnt="0"/>
      <dgm:spPr/>
    </dgm:pt>
    <dgm:pt modelId="{181D2663-E005-40D7-A353-1D0673874303}" type="pres">
      <dgm:prSet presAssocID="{A3E456A2-D326-4DA6-8127-B533CA59FC6D}" presName="accentRepeatNode" presStyleLbl="solidFgAcc1" presStyleIdx="1" presStyleCnt="3"/>
      <dgm:spPr/>
    </dgm:pt>
    <dgm:pt modelId="{38DE7C39-B9B7-4F15-BB0A-E79542A28A92}" type="pres">
      <dgm:prSet presAssocID="{109EE75B-CF16-4740-BC36-AF00DFC18E42}" presName="text_3" presStyleLbl="node1" presStyleIdx="2" presStyleCnt="3" custScaleY="110782" custLinFactNeighborX="132" custLinFactNeighborY="0">
        <dgm:presLayoutVars>
          <dgm:bulletEnabled val="1"/>
        </dgm:presLayoutVars>
      </dgm:prSet>
      <dgm:spPr/>
    </dgm:pt>
    <dgm:pt modelId="{F79F90E3-FF16-4D85-AC26-158336C757A0}" type="pres">
      <dgm:prSet presAssocID="{109EE75B-CF16-4740-BC36-AF00DFC18E42}" presName="accent_3" presStyleCnt="0"/>
      <dgm:spPr/>
    </dgm:pt>
    <dgm:pt modelId="{AAD8FE27-334A-4825-98E5-F65AAF82A0F6}" type="pres">
      <dgm:prSet presAssocID="{109EE75B-CF16-4740-BC36-AF00DFC18E42}" presName="accentRepeatNode" presStyleLbl="solidFgAcc1" presStyleIdx="2" presStyleCnt="3"/>
      <dgm:spPr/>
    </dgm:pt>
  </dgm:ptLst>
  <dgm:cxnLst>
    <dgm:cxn modelId="{C79C0509-C5F4-46F7-BF10-C5564AB61DD0}" type="presOf" srcId="{109EE75B-CF16-4740-BC36-AF00DFC18E42}" destId="{38DE7C39-B9B7-4F15-BB0A-E79542A28A92}" srcOrd="0" destOrd="0" presId="urn:microsoft.com/office/officeart/2008/layout/VerticalCurvedList"/>
    <dgm:cxn modelId="{DDD42613-026E-4A7F-BAE1-DD55079433B8}" srcId="{5FCEF20D-90D8-4EF4-8475-1AB1D4D24C48}" destId="{109EE75B-CF16-4740-BC36-AF00DFC18E42}" srcOrd="2" destOrd="0" parTransId="{8C9FBF70-05A6-45ED-BCB6-E49E87F8DBDE}" sibTransId="{C02B65E5-BB67-4B3F-A497-218B89643E8E}"/>
    <dgm:cxn modelId="{605BA71D-9D11-4DBC-8FA8-5B59033C250B}" srcId="{5FCEF20D-90D8-4EF4-8475-1AB1D4D24C48}" destId="{04E6E8BC-FAF9-41A1-AD1D-2B2B4ED70FF9}" srcOrd="0" destOrd="0" parTransId="{06ABCCED-9673-4424-86D3-4DD4F289ADB8}" sibTransId="{73E94E1F-1250-4185-88BA-AA589B81E497}"/>
    <dgm:cxn modelId="{ABFB1362-9D8E-483C-A9AB-0C2EEC7817E3}" srcId="{5FCEF20D-90D8-4EF4-8475-1AB1D4D24C48}" destId="{A3E456A2-D326-4DA6-8127-B533CA59FC6D}" srcOrd="1" destOrd="0" parTransId="{1BF1E481-4C4A-4076-A5CF-5971031F3497}" sibTransId="{1118FA43-2349-4050-B968-040D8AF69D44}"/>
    <dgm:cxn modelId="{F27E8D6A-32B9-49ED-B2D8-F869D899AFA2}" type="presOf" srcId="{73E94E1F-1250-4185-88BA-AA589B81E497}" destId="{504F573F-828B-46F7-92C0-3908353DD4B1}" srcOrd="0" destOrd="0" presId="urn:microsoft.com/office/officeart/2008/layout/VerticalCurvedList"/>
    <dgm:cxn modelId="{0970D86B-002E-487E-ACE8-0E7167FF3BCB}" type="presOf" srcId="{A3E456A2-D326-4DA6-8127-B533CA59FC6D}" destId="{0B393359-D7D5-4F8C-BAD5-E03C72C535C0}" srcOrd="0" destOrd="0" presId="urn:microsoft.com/office/officeart/2008/layout/VerticalCurvedList"/>
    <dgm:cxn modelId="{F134D350-B9E2-4F34-A426-F16364942BC4}" type="presOf" srcId="{5FCEF20D-90D8-4EF4-8475-1AB1D4D24C48}" destId="{9D9CC8D6-92FB-4556-8522-D8926B54F638}" srcOrd="0" destOrd="0" presId="urn:microsoft.com/office/officeart/2008/layout/VerticalCurvedList"/>
    <dgm:cxn modelId="{4CBE1891-B79D-4962-B620-971A6CE1B40D}" type="presOf" srcId="{04E6E8BC-FAF9-41A1-AD1D-2B2B4ED70FF9}" destId="{17C65CCF-B5DD-4FB0-AE50-FBC95BFECB8A}" srcOrd="0" destOrd="0" presId="urn:microsoft.com/office/officeart/2008/layout/VerticalCurvedList"/>
    <dgm:cxn modelId="{8E0E7688-3ED5-44E1-983B-34A345805D15}" type="presParOf" srcId="{9D9CC8D6-92FB-4556-8522-D8926B54F638}" destId="{268DD24B-0089-4637-B100-7C5369E615A4}" srcOrd="0" destOrd="0" presId="urn:microsoft.com/office/officeart/2008/layout/VerticalCurvedList"/>
    <dgm:cxn modelId="{BC81F8BB-3F90-4C1F-BA92-456DAD686CFB}" type="presParOf" srcId="{268DD24B-0089-4637-B100-7C5369E615A4}" destId="{48A79BA2-2BA9-42DC-A242-12D69D280C7D}" srcOrd="0" destOrd="0" presId="urn:microsoft.com/office/officeart/2008/layout/VerticalCurvedList"/>
    <dgm:cxn modelId="{5998E35E-9904-4F1F-AD9E-0F283D25DBC2}" type="presParOf" srcId="{48A79BA2-2BA9-42DC-A242-12D69D280C7D}" destId="{2A660DB5-8B6A-4A60-8424-23A38912A9EA}" srcOrd="0" destOrd="0" presId="urn:microsoft.com/office/officeart/2008/layout/VerticalCurvedList"/>
    <dgm:cxn modelId="{6128B4BF-6144-438B-BD34-03205D6794A1}" type="presParOf" srcId="{48A79BA2-2BA9-42DC-A242-12D69D280C7D}" destId="{504F573F-828B-46F7-92C0-3908353DD4B1}" srcOrd="1" destOrd="0" presId="urn:microsoft.com/office/officeart/2008/layout/VerticalCurvedList"/>
    <dgm:cxn modelId="{523F67FF-95E8-4D39-9DBE-C3C0A2A04D42}" type="presParOf" srcId="{48A79BA2-2BA9-42DC-A242-12D69D280C7D}" destId="{2C39F536-9308-448B-B2F6-59AE029E0399}" srcOrd="2" destOrd="0" presId="urn:microsoft.com/office/officeart/2008/layout/VerticalCurvedList"/>
    <dgm:cxn modelId="{251D39BF-07EA-4ADC-909B-9D3E9A91CC4C}" type="presParOf" srcId="{48A79BA2-2BA9-42DC-A242-12D69D280C7D}" destId="{99754172-BFE0-4714-AF36-8ED2EA17EC17}" srcOrd="3" destOrd="0" presId="urn:microsoft.com/office/officeart/2008/layout/VerticalCurvedList"/>
    <dgm:cxn modelId="{87C1217C-3CE1-4C9C-92D9-89BB86929140}" type="presParOf" srcId="{268DD24B-0089-4637-B100-7C5369E615A4}" destId="{17C65CCF-B5DD-4FB0-AE50-FBC95BFECB8A}" srcOrd="1" destOrd="0" presId="urn:microsoft.com/office/officeart/2008/layout/VerticalCurvedList"/>
    <dgm:cxn modelId="{5559AFA8-A811-4363-B76D-F04898C0590E}" type="presParOf" srcId="{268DD24B-0089-4637-B100-7C5369E615A4}" destId="{0CC37A20-A9DA-454E-BDB8-FCBF28D5BE38}" srcOrd="2" destOrd="0" presId="urn:microsoft.com/office/officeart/2008/layout/VerticalCurvedList"/>
    <dgm:cxn modelId="{2DB7EEC8-4A55-4994-82A9-93234168688F}" type="presParOf" srcId="{0CC37A20-A9DA-454E-BDB8-FCBF28D5BE38}" destId="{2EA9DC61-1D57-457E-AA3A-3965FE328269}" srcOrd="0" destOrd="0" presId="urn:microsoft.com/office/officeart/2008/layout/VerticalCurvedList"/>
    <dgm:cxn modelId="{91A643F2-1C96-46BD-B9B0-E2F47F1E689E}" type="presParOf" srcId="{268DD24B-0089-4637-B100-7C5369E615A4}" destId="{0B393359-D7D5-4F8C-BAD5-E03C72C535C0}" srcOrd="3" destOrd="0" presId="urn:microsoft.com/office/officeart/2008/layout/VerticalCurvedList"/>
    <dgm:cxn modelId="{AFB20759-A430-44D7-BC8F-AF9F9F61BC54}" type="presParOf" srcId="{268DD24B-0089-4637-B100-7C5369E615A4}" destId="{1C5DA001-1356-4E56-84A2-D558778BF11C}" srcOrd="4" destOrd="0" presId="urn:microsoft.com/office/officeart/2008/layout/VerticalCurvedList"/>
    <dgm:cxn modelId="{6817EC64-1D8B-4CC3-9DD4-3B2AA593D91E}" type="presParOf" srcId="{1C5DA001-1356-4E56-84A2-D558778BF11C}" destId="{181D2663-E005-40D7-A353-1D0673874303}" srcOrd="0" destOrd="0" presId="urn:microsoft.com/office/officeart/2008/layout/VerticalCurvedList"/>
    <dgm:cxn modelId="{D5D9C3AC-B61E-4338-903C-7A6AF4C12B54}" type="presParOf" srcId="{268DD24B-0089-4637-B100-7C5369E615A4}" destId="{38DE7C39-B9B7-4F15-BB0A-E79542A28A92}" srcOrd="5" destOrd="0" presId="urn:microsoft.com/office/officeart/2008/layout/VerticalCurvedList"/>
    <dgm:cxn modelId="{DC476A70-F79E-4D6E-AB42-66999A0461B1}" type="presParOf" srcId="{268DD24B-0089-4637-B100-7C5369E615A4}" destId="{F79F90E3-FF16-4D85-AC26-158336C757A0}" srcOrd="6" destOrd="0" presId="urn:microsoft.com/office/officeart/2008/layout/VerticalCurvedList"/>
    <dgm:cxn modelId="{3B0E1478-F264-4F6D-AD1F-BF520AD2EF4E}" type="presParOf" srcId="{F79F90E3-FF16-4D85-AC26-158336C757A0}" destId="{AAD8FE27-334A-4825-98E5-F65AAF82A0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573F-828B-46F7-92C0-3908353DD4B1}">
      <dsp:nvSpPr>
        <dsp:cNvPr id="0" name=""/>
        <dsp:cNvSpPr/>
      </dsp:nvSpPr>
      <dsp:spPr>
        <a:xfrm>
          <a:off x="-7084717" y="-1083543"/>
          <a:ext cx="8435365" cy="8435365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65CCF-B5DD-4FB0-AE50-FBC95BFECB8A}">
      <dsp:nvSpPr>
        <dsp:cNvPr id="0" name=""/>
        <dsp:cNvSpPr/>
      </dsp:nvSpPr>
      <dsp:spPr>
        <a:xfrm>
          <a:off x="870036" y="626827"/>
          <a:ext cx="10082520" cy="1253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089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Uzunlik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ning</a:t>
          </a:r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qisqarishi: </a:t>
          </a:r>
          <a14:m xmlns:a14="http://schemas.microsoft.com/office/drawing/2010/main">
            <m:oMath xmlns:m="http://schemas.openxmlformats.org/officeDocument/2006/math"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𝑙</m:t>
              </m:r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sSub>
                <m:sSubPr>
                  <m:ctrlP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sSubPr>
                <m:e>
                  <m: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𝑙</m:t>
                  </m:r>
                </m:e>
                <m:sub>
                  <m: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0</m:t>
                  </m:r>
                </m:sub>
              </m:sSub>
              <m:rad>
                <m:radPr>
                  <m:degHide m:val="on"/>
                  <m:ctrlP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radPr>
                <m:deg/>
                <m:e>
                  <m: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1−</m:t>
                  </m:r>
                  <m:f>
                    <m:fPr>
                      <m:ctrlP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sSup>
                        <m:sSupPr>
                          <m:ctrlP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0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p>
                          <m: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num>
                    <m:den>
                      <m:sSup>
                        <m:sSupPr>
                          <m:ctrlP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den>
                  </m:f>
                </m:e>
              </m:rad>
            </m:oMath>
          </a14:m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0036" y="626827"/>
        <a:ext cx="10082520" cy="1253655"/>
      </dsp:txXfrm>
    </dsp:sp>
    <dsp:sp modelId="{2EA9DC61-1D57-457E-AA3A-3965FE328269}">
      <dsp:nvSpPr>
        <dsp:cNvPr id="0" name=""/>
        <dsp:cNvSpPr/>
      </dsp:nvSpPr>
      <dsp:spPr>
        <a:xfrm>
          <a:off x="86502" y="470120"/>
          <a:ext cx="1567069" cy="1567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93359-D7D5-4F8C-BAD5-E03C72C535C0}">
      <dsp:nvSpPr>
        <dsp:cNvPr id="0" name=""/>
        <dsp:cNvSpPr/>
      </dsp:nvSpPr>
      <dsp:spPr>
        <a:xfrm>
          <a:off x="1325740" y="2507311"/>
          <a:ext cx="9626816" cy="1253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089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Hajm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ning</a:t>
          </a:r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qisqarishi: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uz-Latn-UZ" sz="4000" b="0" i="0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V</m:t>
              </m:r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sSub>
                <m:sSubPr>
                  <m:ctrlP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sSubPr>
                <m:e>
                  <m: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𝑉</m:t>
                  </m:r>
                </m:e>
                <m:sub>
                  <m: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0</m:t>
                  </m:r>
                </m:sub>
              </m:sSub>
              <m:rad>
                <m:radPr>
                  <m:degHide m:val="on"/>
                  <m:ctrlP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radPr>
                <m:deg/>
                <m:e>
                  <m: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1−</m:t>
                  </m:r>
                  <m:f>
                    <m:fPr>
                      <m:ctrlP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sSup>
                        <m:sSupPr>
                          <m:ctrlP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0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p>
                          <m: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num>
                    <m:den>
                      <m:sSup>
                        <m:sSupPr>
                          <m:ctrlP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den>
                  </m:f>
                </m:e>
              </m:rad>
            </m:oMath>
          </a14:m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5740" y="2507311"/>
        <a:ext cx="9626816" cy="1253655"/>
      </dsp:txXfrm>
    </dsp:sp>
    <dsp:sp modelId="{181D2663-E005-40D7-A353-1D0673874303}">
      <dsp:nvSpPr>
        <dsp:cNvPr id="0" name=""/>
        <dsp:cNvSpPr/>
      </dsp:nvSpPr>
      <dsp:spPr>
        <a:xfrm>
          <a:off x="542206" y="2350604"/>
          <a:ext cx="1567069" cy="1567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E7C39-B9B7-4F15-BB0A-E79542A28A92}">
      <dsp:nvSpPr>
        <dsp:cNvPr id="0" name=""/>
        <dsp:cNvSpPr/>
      </dsp:nvSpPr>
      <dsp:spPr>
        <a:xfrm>
          <a:off x="883345" y="4320210"/>
          <a:ext cx="10082520" cy="1388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089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Massa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ning</a:t>
          </a:r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ortishi: </a:t>
          </a:r>
          <a14:m xmlns:a14="http://schemas.microsoft.com/office/drawing/2010/main">
            <m:oMath xmlns:m="http://schemas.openxmlformats.org/officeDocument/2006/math"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𝑚</m:t>
              </m:r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f>
                <m:fPr>
                  <m:ctrlP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sSub>
                    <m:sSubPr>
                      <m:ctrlP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e>
                    <m:sub>
                      <m: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sub>
                  </m:sSub>
                </m:num>
                <m:den>
                  <m:rad>
                    <m:radPr>
                      <m:degHide m:val="on"/>
                      <m:ctrlP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radPr>
                    <m:deg/>
                    <m:e>
                      <m: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z-Latn-UZ" sz="4000" b="0" i="1" kern="12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uz-Latn-UZ" sz="4000" b="0" i="1" kern="12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uz-Latn-UZ" sz="4000" b="0" i="1" kern="12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0" i="1" kern="12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uz-Latn-UZ" sz="4000" b="0" i="1" kern="12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e>
                  </m:rad>
                </m:den>
              </m:f>
            </m:oMath>
          </a14:m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3345" y="4320210"/>
        <a:ext cx="10082520" cy="1388824"/>
      </dsp:txXfrm>
    </dsp:sp>
    <dsp:sp modelId="{AAD8FE27-334A-4825-98E5-F65AAF82A0F6}">
      <dsp:nvSpPr>
        <dsp:cNvPr id="0" name=""/>
        <dsp:cNvSpPr/>
      </dsp:nvSpPr>
      <dsp:spPr>
        <a:xfrm>
          <a:off x="86502" y="4231087"/>
          <a:ext cx="1567069" cy="1567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573F-828B-46F7-92C0-3908353DD4B1}">
      <dsp:nvSpPr>
        <dsp:cNvPr id="0" name=""/>
        <dsp:cNvSpPr/>
      </dsp:nvSpPr>
      <dsp:spPr>
        <a:xfrm>
          <a:off x="-7084717" y="-1083543"/>
          <a:ext cx="8435365" cy="8435365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65CCF-B5DD-4FB0-AE50-FBC95BFECB8A}">
      <dsp:nvSpPr>
        <dsp:cNvPr id="0" name=""/>
        <dsp:cNvSpPr/>
      </dsp:nvSpPr>
      <dsp:spPr>
        <a:xfrm>
          <a:off x="870036" y="530089"/>
          <a:ext cx="10082520" cy="1447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089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Vaqtning o‘zgarishi: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l-GR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τ</m:t>
              </m:r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f>
                <m:fPr>
                  <m:ctrlP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sSub>
                    <m:sSubPr>
                      <m:ctrlP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0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</m:e>
                    <m:sub>
                      <m: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sub>
                  </m:sSub>
                </m:num>
                <m:den>
                  <m:rad>
                    <m:radPr>
                      <m:degHide m:val="on"/>
                      <m:ctrlP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radPr>
                    <m:deg/>
                    <m:e>
                      <m: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z-Latn-UZ" sz="4000" b="0" i="1" kern="12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uz-Latn-UZ" sz="4000" b="0" i="1" kern="12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uz-Latn-UZ" sz="4000" b="0" i="1" kern="12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0" i="1" kern="12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uz-Latn-UZ" sz="4000" b="0" i="1" kern="12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e>
                  </m:rad>
                </m:den>
              </m:f>
            </m:oMath>
          </a14:m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0036" y="530089"/>
        <a:ext cx="10082520" cy="1447132"/>
      </dsp:txXfrm>
    </dsp:sp>
    <dsp:sp modelId="{2EA9DC61-1D57-457E-AA3A-3965FE328269}">
      <dsp:nvSpPr>
        <dsp:cNvPr id="0" name=""/>
        <dsp:cNvSpPr/>
      </dsp:nvSpPr>
      <dsp:spPr>
        <a:xfrm>
          <a:off x="86502" y="470120"/>
          <a:ext cx="1567069" cy="1567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93359-D7D5-4F8C-BAD5-E03C72C535C0}">
      <dsp:nvSpPr>
        <dsp:cNvPr id="0" name=""/>
        <dsp:cNvSpPr/>
      </dsp:nvSpPr>
      <dsp:spPr>
        <a:xfrm>
          <a:off x="1325740" y="2438404"/>
          <a:ext cx="9626816" cy="1391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089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Impulsning ortishi: </a:t>
          </a:r>
          <a14:m xmlns:a14="http://schemas.microsoft.com/office/drawing/2010/main">
            <m:oMath xmlns:m="http://schemas.openxmlformats.org/officeDocument/2006/math"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𝑝</m:t>
              </m:r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f>
                <m:fPr>
                  <m:ctrlP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sSub>
                    <m:sSubPr>
                      <m:ctrlP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e>
                    <m:sub>
                      <m: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sub>
                  </m:sSub>
                  <m:r>
                    <a:rPr lang="uz-Latn-UZ" sz="4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𝜗</m:t>
                  </m:r>
                </m:num>
                <m:den>
                  <m:rad>
                    <m:radPr>
                      <m:degHide m:val="on"/>
                      <m:ctrlP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radPr>
                    <m:deg/>
                    <m:e>
                      <m: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z-Latn-UZ" sz="4000" b="0" i="1" kern="12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uz-Latn-UZ" sz="4000" b="0" i="1" kern="12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uz-Latn-UZ" sz="4000" b="0" i="1" kern="12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0" i="1" kern="12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uz-Latn-UZ" sz="4000" b="0" i="1" kern="12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e>
                  </m:rad>
                </m:den>
              </m:f>
            </m:oMath>
          </a14:m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5740" y="2438404"/>
        <a:ext cx="9626816" cy="1391469"/>
      </dsp:txXfrm>
    </dsp:sp>
    <dsp:sp modelId="{181D2663-E005-40D7-A353-1D0673874303}">
      <dsp:nvSpPr>
        <dsp:cNvPr id="0" name=""/>
        <dsp:cNvSpPr/>
      </dsp:nvSpPr>
      <dsp:spPr>
        <a:xfrm>
          <a:off x="542206" y="2350604"/>
          <a:ext cx="1567069" cy="1567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E7C39-B9B7-4F15-BB0A-E79542A28A92}">
      <dsp:nvSpPr>
        <dsp:cNvPr id="0" name=""/>
        <dsp:cNvSpPr/>
      </dsp:nvSpPr>
      <dsp:spPr>
        <a:xfrm>
          <a:off x="883345" y="4320210"/>
          <a:ext cx="10082520" cy="1388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089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Zichlik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ning</a:t>
          </a:r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ortishi: </a:t>
          </a:r>
          <a14:m xmlns:a14="http://schemas.microsoft.com/office/drawing/2010/main">
            <m:oMath xmlns:m="http://schemas.openxmlformats.org/officeDocument/2006/math">
              <m:r>
                <a:rPr lang="uz-Latn-UZ" sz="400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𝜌</m:t>
              </m:r>
              <m:r>
                <a:rPr lang="uz-Latn-UZ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f>
                <m:fPr>
                  <m:ctrlPr>
                    <a:rPr lang="uz-Latn-UZ" sz="4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sSub>
                    <m:sSubPr>
                      <m:ctrlPr>
                        <a:rPr lang="uz-Latn-UZ" sz="40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0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</m:e>
                    <m:sub>
                      <m:r>
                        <a:rPr lang="uz-Latn-UZ" sz="40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sub>
                  </m:sSub>
                </m:num>
                <m:den>
                  <m: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1−</m:t>
                  </m:r>
                  <m:f>
                    <m:fPr>
                      <m:ctrlP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sSup>
                        <m:sSupPr>
                          <m:ctrlP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0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p>
                          <m: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num>
                    <m:den>
                      <m:sSup>
                        <m:sSupPr>
                          <m:ctrlP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uz-Latn-UZ" sz="40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den>
                  </m:f>
                </m:den>
              </m:f>
            </m:oMath>
          </a14:m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3345" y="4320210"/>
        <a:ext cx="10082520" cy="1388824"/>
      </dsp:txXfrm>
    </dsp:sp>
    <dsp:sp modelId="{AAD8FE27-334A-4825-98E5-F65AAF82A0F6}">
      <dsp:nvSpPr>
        <dsp:cNvPr id="0" name=""/>
        <dsp:cNvSpPr/>
      </dsp:nvSpPr>
      <dsp:spPr>
        <a:xfrm>
          <a:off x="86502" y="4231087"/>
          <a:ext cx="1567069" cy="1567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14EFD-634E-4CD3-90C2-44D86C684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0E5627-056C-4092-BCF6-4E29405A8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8D9AC9-7236-436C-948E-B6A9077E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E8C-2ACD-42E7-B2CB-30AA5ED87C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B4C8CC-0942-4E4B-A06E-3A8138CB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AF063E-1746-4359-9FD1-5340C0AA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C64D-16DD-41F4-9206-D7926CE08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9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D3EE2-F7D0-49E2-AC04-802F8A21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6C7CF7-3DE7-40F1-822E-E43D77387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462F12-4F0D-41C4-9069-0F3B511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E8C-2ACD-42E7-B2CB-30AA5ED87C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B8286-4685-4667-9EF9-E034B8BB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AB18C-79FA-485A-A99C-AA1FE5EA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C64D-16DD-41F4-9206-D7926CE08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8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E98201-ED53-4BF6-AEE0-A724FEAAE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2F90C1-D6C2-4C74-9AAE-80BAF3DDC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42219-76A1-49DA-972F-1E6EEA32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E8C-2ACD-42E7-B2CB-30AA5ED87C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E4D9A2-3D56-4171-923D-774EABFF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6A65C2-DDEE-4973-B547-3B62CFC3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C64D-16DD-41F4-9206-D7926CE08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08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5061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297DD-BF45-4CCC-BD41-C25DC103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0F0FD6-0DF8-4899-8E1E-CF634AFD4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399AA-76B8-449B-99F6-5519CDBE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E8C-2ACD-42E7-B2CB-30AA5ED87C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269C9-399D-409D-BC87-C5183B2B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22E00-957A-4954-A781-42AF4BC4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C64D-16DD-41F4-9206-D7926CE08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89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F4836-49FB-44A0-97FD-7866B970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7C4B3-E7ED-4D40-87E0-71143A368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6F3A48-9324-47E3-B778-FC9FDA2B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E8C-2ACD-42E7-B2CB-30AA5ED87C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4BCF3-EF38-4DB2-8A0E-0F369F21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1A1C8-7BC3-4D17-9E82-79830248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C64D-16DD-41F4-9206-D7926CE08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9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E8951-A57D-427F-9CDE-B836F7CB0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A913A4-7E1C-4FA9-A356-59BACB15F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D047A3-5057-4E0D-A174-3576B989B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D20954-B001-418B-BF25-30D84FD1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E8C-2ACD-42E7-B2CB-30AA5ED87C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5FB6E-119E-43A3-B394-89202038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A013A4-63AD-490D-8724-001E43C7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C64D-16DD-41F4-9206-D7926CE08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9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76F3-BABD-4EE5-994B-E0221799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0E0EC0-3428-4776-B880-877A246B9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8291D0-FC73-462F-A866-D197A0EA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5FCBB9-73E7-4CF4-BF0B-936962824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BA44CB-8A4A-49F8-996F-CCC30C151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EF73DF-D11D-4965-B820-8058C1AE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E8C-2ACD-42E7-B2CB-30AA5ED87C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DB0CC4-DA8D-4924-95D3-097E7F8F8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0AD48B-1E70-4155-A8FB-6EF42FEC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C64D-16DD-41F4-9206-D7926CE08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9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70ED0-F872-4F15-A4AA-86B0E0F4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0BCCFF-D7FC-4D0B-BF22-61A51D666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E8C-2ACD-42E7-B2CB-30AA5ED87C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6FA0F2-1C80-4F3D-8565-12886F79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5691F7-4A6F-402A-A4B8-10199437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C64D-16DD-41F4-9206-D7926CE08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4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B89DB9-455C-48EE-B93A-003A488F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E8C-2ACD-42E7-B2CB-30AA5ED87C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C82213-EB3B-402B-806A-E037C768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009553-0219-41CD-B206-CECDE393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C64D-16DD-41F4-9206-D7926CE08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1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65BB0-1F79-410B-BAC2-6929ACF7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2057EB-1E8F-4080-8961-449060F4E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ECB486-ABCA-4CDE-AE97-3F83EBD97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B0FC66-1FB7-4EC0-952C-0BAB1529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E8C-2ACD-42E7-B2CB-30AA5ED87C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353B22-F70C-4256-B677-014A7377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D89123-54C1-464A-8B2E-AD474602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C64D-16DD-41F4-9206-D7926CE08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7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09689-5CAE-48CD-B45A-47D3DB57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E36F13-4CBB-4649-87B0-594CFC6B8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41AE8A-9A7D-4CA0-AD7C-027A16CCB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4B1D6C-72DD-46B5-A5B4-B90AC6E8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E8C-2ACD-42E7-B2CB-30AA5ED87C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F7F863-BBE0-47E5-AFD0-4BA1C144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2E9613-ABCF-4E27-992A-20E62CBF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C64D-16DD-41F4-9206-D7926CE08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6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8E19E-4A8F-4EE0-A980-A4C6D33E2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F6054D-001F-43C7-8085-8FDA4A78E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68D42-ECE5-410F-8C19-9B2E598F7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CE8C-2ACD-42E7-B2CB-30AA5ED87C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F4B46-A42D-434C-AE1E-D5444D095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168C7-498B-4066-AA16-44878BF42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2C64D-16DD-41F4-9206-D7926CE08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0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05014" y="2028794"/>
            <a:ext cx="7846637" cy="515743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uz-Latn-UZ" sz="54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en-US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r>
              <a:rPr lang="uz-Latn-UZ" sz="5400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5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endParaRPr lang="en-US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r>
              <a:rPr lang="uz-Latn-UZ" sz="5400" b="1" dirty="0">
                <a:solidFill>
                  <a:srgbClr val="002060"/>
                </a:solidFill>
                <a:latin typeface="Arial"/>
                <a:cs typeface="Arial"/>
              </a:rPr>
              <a:t>Masalalar yechish.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03724" y="2463346"/>
            <a:ext cx="630332" cy="173265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17848" y="498155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</a:t>
            </a: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1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703724" y="4857052"/>
            <a:ext cx="630332" cy="173265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17DF0B-DDDF-413A-9A10-0F165B4AB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330699"/>
            <a:ext cx="3269975" cy="225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7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383" y="609600"/>
                <a:ext cx="10545417" cy="595022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	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uz-Latn-UZ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 algn="just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=1,6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−0,32 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=1,28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1, 6 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1,6 </m:t>
                                </m:r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1,28 </m:t>
                                </m:r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=0,6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uz-Latn-UZ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endParaRPr lang="en-US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C) 0,6c</a:t>
                </a:r>
              </a:p>
              <a:p>
                <a:pPr marL="0" indent="0" algn="just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609600"/>
                <a:ext cx="10545417" cy="5950226"/>
              </a:xfrm>
              <a:blipFill>
                <a:blip r:embed="rId2"/>
                <a:stretch>
                  <a:fillRect l="-2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1453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383" y="1696278"/>
                <a:ext cx="10545417" cy="48635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Suvning zichligi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f>
                      <m:fPr>
                        <m:ctrlPr>
                          <a:rPr lang="uz-Latn-UZ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𝒈</m:t>
                        </m:r>
                      </m:num>
                      <m:den>
                        <m:sSup>
                          <m:sSupPr>
                            <m:ctrlPr>
                              <a:rPr lang="uz-Latn-UZ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uz-Latn-UZ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Suv solingan idish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uz-Latn-UZ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uz-Latn-UZ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uz-Latn-UZ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tezlik bilan harakatlansa, suvning zichligi qanday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bo‘ladi?  </a:t>
                </a:r>
              </a:p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A) 2,7875    B) 1,5625   C) 1,252  D) 1,675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1696278"/>
                <a:ext cx="10545417" cy="4863548"/>
              </a:xfrm>
              <a:blipFill>
                <a:blip r:embed="rId2"/>
                <a:stretch>
                  <a:fillRect l="-2081" t="-2256" r="-20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1592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625008" y="263034"/>
                <a:ext cx="6162261" cy="4004168"/>
              </a:xfrm>
            </p:spPr>
            <p:txBody>
              <a:bodyPr/>
              <a:lstStyle/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uz-Latn-UZ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uz-Latn-U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uz-Latn-UZ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𝜗</m:t>
                                  </m:r>
                                </m:e>
                                <m:sup>
                                  <m: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625008" y="263034"/>
                <a:ext cx="6162261" cy="4004168"/>
              </a:xfrm>
              <a:blipFill>
                <a:blip r:embed="rId2"/>
                <a:stretch>
                  <a:fillRect t="-21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4717774" y="727870"/>
            <a:ext cx="1" cy="2398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22852" y="2090531"/>
            <a:ext cx="3737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852" y="3313045"/>
                <a:ext cx="11383615" cy="32819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1 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sSup>
                          <m:sSup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uz-Latn-UZ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uz-Latn-UZ" sz="4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z-Latn-UZ" sz="4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0,6</m:t>
                                    </m:r>
                                    <m:r>
                                      <a:rPr lang="uz-Latn-UZ" sz="4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uz-Latn-UZ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uz-Latn-UZ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uz-Latn-UZ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=1,5625 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B) </a:t>
                </a:r>
                <a14:m>
                  <m:oMath xmlns:m="http://schemas.openxmlformats.org/officeDocument/2006/math">
                    <m:r>
                      <a:rPr lang="uz-Latn-UZ" sz="4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uz-Latn-UZ" sz="4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𝟓𝟔𝟐𝟓</m:t>
                    </m:r>
                    <m:r>
                      <a:rPr lang="uz-Latn-UZ" sz="4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  <m:r>
                      <a:rPr lang="uz-Latn-UZ" sz="4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" y="3313045"/>
                <a:ext cx="11383615" cy="3281923"/>
              </a:xfrm>
              <a:prstGeom prst="rect">
                <a:avLst/>
              </a:prstGeom>
              <a:blipFill>
                <a:blip r:embed="rId3"/>
                <a:stretch>
                  <a:fillRect l="-18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877" y="263034"/>
                <a:ext cx="4373217" cy="31659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=0,6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77" y="263034"/>
                <a:ext cx="4373217" cy="3165966"/>
              </a:xfrm>
              <a:prstGeom prst="rect">
                <a:avLst/>
              </a:prstGeom>
              <a:blipFill>
                <a:blip r:embed="rId4"/>
                <a:stretch>
                  <a:fillRect l="-3482" t="-1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3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0F179-EA9D-4326-B15B-AAF569E0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892300"/>
            <a:ext cx="11711206" cy="4667526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Tinchlikdagi massasi </a:t>
            </a:r>
            <a:r>
              <a:rPr lang="uz-Latn-UZ" sz="4400" b="1" dirty="0">
                <a:latin typeface="Arial" panose="020B0604020202020204" pitchFamily="34" charset="0"/>
                <a:cs typeface="Arial" panose="020B0604020202020204" pitchFamily="34" charset="0"/>
              </a:rPr>
              <a:t>12g</a:t>
            </a: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 bo‘lgan zarraning </a:t>
            </a:r>
            <a:r>
              <a:rPr lang="uz-Latn-UZ" sz="4400" b="1" dirty="0">
                <a:latin typeface="Arial" panose="020B0604020202020204" pitchFamily="34" charset="0"/>
                <a:cs typeface="Arial" panose="020B0604020202020204" pitchFamily="34" charset="0"/>
              </a:rPr>
              <a:t>0,6c</a:t>
            </a: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 tezlik bilan harakatlangandagi impulsi </a:t>
            </a:r>
            <a:r>
              <a:rPr lang="uz-Latn-UZ" sz="4400" b="1" dirty="0">
                <a:latin typeface="Arial" panose="020B0604020202020204" pitchFamily="34" charset="0"/>
                <a:cs typeface="Arial" panose="020B0604020202020204" pitchFamily="34" charset="0"/>
              </a:rPr>
              <a:t>0,8c</a:t>
            </a: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 tezlik bilan harakatlangandagidan qanchaga kam?</a:t>
            </a:r>
          </a:p>
        </p:txBody>
      </p:sp>
    </p:spTree>
    <p:extLst>
      <p:ext uri="{BB962C8B-B14F-4D97-AF65-F5344CB8AC3E}">
        <p14:creationId xmlns:p14="http://schemas.microsoft.com/office/powerpoint/2010/main" val="1050178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890056" y="263034"/>
                <a:ext cx="6520067" cy="4004168"/>
              </a:xfrm>
            </p:spPr>
            <p:txBody>
              <a:bodyPr/>
              <a:lstStyle/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 va yechish: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𝜗</m:t>
                                    </m:r>
                                  </m:e>
                                  <m:sup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𝑑𝑎𝑛</m:t>
                    </m:r>
                  </m:oMath>
                </a14:m>
                <a:r>
                  <a:rPr lang="uz-Latn-UZ" sz="3600" dirty="0"/>
                  <a:t>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uz-Latn-UZ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uz-Latn-UZ" sz="36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uz-Latn-UZ" sz="3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𝜗</m:t>
                                    </m:r>
                                  </m:e>
                                  <m:sub>
                                    <m:r>
                                      <a:rPr lang="uz-Latn-UZ" sz="3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uz-Latn-UZ" sz="3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uz-Latn-UZ" sz="3600" dirty="0"/>
                  <a:t>  </a:t>
                </a:r>
                <a:r>
                  <a:rPr lang="en-US" sz="3600" dirty="0"/>
                  <a:t>;</a:t>
                </a:r>
                <a:r>
                  <a:rPr lang="uz-Latn-UZ" sz="36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𝜗</m:t>
                                    </m:r>
                                  </m:e>
                                  <m:sub>
                                    <m:r>
                                      <a:rPr lang="uz-Latn-UZ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ru-RU" sz="3600" dirty="0"/>
              </a:p>
              <a:p>
                <a:pPr algn="ctr"/>
                <a:endParaRPr lang="ru-RU" sz="3600" dirty="0"/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890056" y="263034"/>
                <a:ext cx="6520067" cy="4004168"/>
              </a:xfrm>
              <a:blipFill>
                <a:blip r:embed="rId2"/>
                <a:stretch>
                  <a:fillRect t="-21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225778" y="665370"/>
            <a:ext cx="0" cy="2998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 flipV="1">
            <a:off x="821634" y="3126513"/>
            <a:ext cx="3723861" cy="23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852" y="4002157"/>
                <a:ext cx="11383615" cy="25928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z-Latn-UZ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3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∙0,6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uz-Latn-UZ" sz="3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uz-Latn-UZ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3600" b="0" i="1" smtClean="0">
                                        <a:latin typeface="Cambria Math" panose="02040503050406030204" pitchFamily="18" charset="0"/>
                                      </a:rPr>
                                      <m:t>(0,6</m:t>
                                    </m:r>
                                    <m:r>
                                      <a:rPr lang="uz-Latn-UZ" sz="3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uz-Latn-UZ" sz="36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uz-Latn-UZ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uz-Latn-UZ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3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uz-Latn-UZ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0,6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0,8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</a:rPr>
                      <m:t>=0,75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z-Latn-UZ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3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uz-Latn-UZ" sz="3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uz-Latn-UZ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</a:rPr>
                                      <m:t>(0,</m:t>
                                    </m:r>
                                    <m:r>
                                      <a:rPr lang="uz-Latn-UZ" sz="3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uz-Latn-UZ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uz-Latn-UZ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3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uz-Latn-UZ" sz="36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1,33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" y="4002157"/>
                <a:ext cx="11383615" cy="2592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374" y="250437"/>
                <a:ext cx="4425123" cy="31659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=0,012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=0,6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=0,8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=3∙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uz-Latn-U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74" y="250437"/>
                <a:ext cx="4425123" cy="3165966"/>
              </a:xfrm>
              <a:prstGeom prst="rect">
                <a:avLst/>
              </a:prstGeom>
              <a:blipFill>
                <a:blip r:embed="rId4"/>
                <a:stretch>
                  <a:fillRect l="-3444" t="-1349" b="-159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383" y="1257300"/>
                <a:ext cx="11025808" cy="530252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=1,33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−0,75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=0,58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uz-Latn-UZ" sz="3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=0,58∙0,012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∙3∙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=20,88∙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uz-Latn-UZ" sz="3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endParaRPr lang="en-US" sz="4000" b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𝟖𝟖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  <m:sup>
                        <m: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sup>
                    </m:sSup>
                    <m:r>
                      <a:rPr lang="uz-Latn-UZ" sz="4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𝒌𝒈</m:t>
                        </m:r>
                        <m: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den>
                    </m:f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1257300"/>
                <a:ext cx="11025808" cy="5302526"/>
              </a:xfrm>
              <a:blipFill>
                <a:blip r:embed="rId2"/>
                <a:stretch>
                  <a:fillRect l="-19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4081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0F179-EA9D-4326-B15B-AAF569E0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1" y="2082800"/>
            <a:ext cx="10185400" cy="4477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-mashq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-masalalar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ni yechish. (</a:t>
            </a:r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132-133-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betlar)	</a:t>
            </a:r>
          </a:p>
        </p:txBody>
      </p:sp>
    </p:spTree>
    <p:extLst>
      <p:ext uri="{BB962C8B-B14F-4D97-AF65-F5344CB8AC3E}">
        <p14:creationId xmlns:p14="http://schemas.microsoft.com/office/powerpoint/2010/main" val="19716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Объект 12">
                <a:extLst>
                  <a:ext uri="{FF2B5EF4-FFF2-40B4-BE49-F238E27FC236}">
                    <a16:creationId xmlns:a16="http://schemas.microsoft.com/office/drawing/2014/main" id="{609194CF-3320-4A1B-93DA-D7731899F75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43659029"/>
                  </p:ext>
                </p:extLst>
              </p:nvPr>
            </p:nvGraphicFramePr>
            <p:xfrm>
              <a:off x="596349" y="225287"/>
              <a:ext cx="11039060" cy="62682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3" name="Объект 12">
                <a:extLst>
                  <a:ext uri="{FF2B5EF4-FFF2-40B4-BE49-F238E27FC236}">
                    <a16:creationId xmlns:a16="http://schemas.microsoft.com/office/drawing/2014/main" id="{609194CF-3320-4A1B-93DA-D7731899F75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43659029"/>
                  </p:ext>
                </p:extLst>
              </p:nvPr>
            </p:nvGraphicFramePr>
            <p:xfrm>
              <a:off x="596349" y="225287"/>
              <a:ext cx="11039060" cy="62682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44824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Объект 12">
                <a:extLst>
                  <a:ext uri="{FF2B5EF4-FFF2-40B4-BE49-F238E27FC236}">
                    <a16:creationId xmlns:a16="http://schemas.microsoft.com/office/drawing/2014/main" id="{609194CF-3320-4A1B-93DA-D7731899F75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445163"/>
                  </p:ext>
                </p:extLst>
              </p:nvPr>
            </p:nvGraphicFramePr>
            <p:xfrm>
              <a:off x="596349" y="225287"/>
              <a:ext cx="11039060" cy="62682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3" name="Объект 12">
                <a:extLst>
                  <a:ext uri="{FF2B5EF4-FFF2-40B4-BE49-F238E27FC236}">
                    <a16:creationId xmlns:a16="http://schemas.microsoft.com/office/drawing/2014/main" id="{609194CF-3320-4A1B-93DA-D7731899F75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445163"/>
                  </p:ext>
                </p:extLst>
              </p:nvPr>
            </p:nvGraphicFramePr>
            <p:xfrm>
              <a:off x="596349" y="225287"/>
              <a:ext cx="11039060" cy="62682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798310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133-bet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4-test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0F179-EA9D-4326-B15B-AAF569E0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1930400"/>
            <a:ext cx="10545417" cy="46294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Yerga nisbatan 0,99c tezlik bilan harakatlanayotgan uchar yulduzda qancha vaqt o‘tadi? Bu paytda Yerda 70 yil o‘tgan?</a:t>
            </a:r>
            <a:endParaRPr lang="uz-Latn-UZ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uz-Cyrl-U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A) 10 soat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B) 1 yil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C) 10 yil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D) 20 yil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08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625008" y="263034"/>
                <a:ext cx="6162261" cy="4004168"/>
              </a:xfrm>
            </p:spPr>
            <p:txBody>
              <a:bodyPr/>
              <a:lstStyle/>
              <a:p>
                <a:pPr algn="ctr"/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𝜗</m:t>
                                    </m:r>
                                  </m:e>
                                  <m:sup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ad>
                      <m:radPr>
                        <m:degHide m:val="on"/>
                        <m:ctrlP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uz-Latn-UZ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𝜗</m:t>
                                </m:r>
                              </m:e>
                              <m:sup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uz-Latn-UZ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uz-Latn-UZ" sz="3200" dirty="0"/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625008" y="263034"/>
                <a:ext cx="6162261" cy="4004168"/>
              </a:xfrm>
              <a:blipFill>
                <a:blip r:embed="rId2"/>
                <a:stretch>
                  <a:fillRect t="-21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4717774" y="727870"/>
            <a:ext cx="1" cy="2398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22852" y="2090531"/>
            <a:ext cx="3737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852" y="3683002"/>
                <a:ext cx="11383615" cy="29119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𝑦𝑖𝑙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uz-Latn-UZ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z-Latn-UZ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0,99</m:t>
                                    </m:r>
                                    <m:r>
                                      <a:rPr lang="uz-Latn-UZ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𝑦𝑖𝑙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10 yil.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" y="3683002"/>
                <a:ext cx="11383615" cy="2911966"/>
              </a:xfrm>
              <a:prstGeom prst="rect">
                <a:avLst/>
              </a:prstGeom>
              <a:blipFill>
                <a:blip r:embed="rId3"/>
                <a:stretch>
                  <a:fillRect l="-18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877" y="263034"/>
                <a:ext cx="4373217" cy="31659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r>
                      <a:rPr lang="uz-Latn-U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=0,99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=70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𝑦𝑖𝑙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77" y="263034"/>
                <a:ext cx="4373217" cy="3165966"/>
              </a:xfrm>
              <a:prstGeom prst="rect">
                <a:avLst/>
              </a:prstGeom>
              <a:blipFill>
                <a:blip r:embed="rId4"/>
                <a:stretch>
                  <a:fillRect l="-3482" t="-1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4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133-bet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6-test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383" y="1696278"/>
                <a:ext cx="10545417" cy="48635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Aft>
                    <a:spcPts val="600"/>
                  </a:spcAft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Agar proton 0,8</a:t>
                </a:r>
                <a:r>
                  <a:rPr lang="uz-Latn-UZ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tezlikkacha tezlashtirilsa, uning massasi nimaga teng?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742950" indent="-742950" algn="just">
                  <a:buAutoNum type="alphaUcParenR"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2,6 m.a.b. </a:t>
                </a:r>
              </a:p>
              <a:p>
                <a:pPr marL="742950" indent="-742950" algn="just">
                  <a:buAutoNum type="alphaUcParenR"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1,7 m.a.b.</a:t>
                </a:r>
              </a:p>
              <a:p>
                <a:pPr marL="742950" indent="-742950" algn="just">
                  <a:buAutoNum type="alphaUcParenR"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1,9 m.a.b.</a:t>
                </a:r>
              </a:p>
              <a:p>
                <a:pPr marL="742950" indent="-742950" algn="just">
                  <a:buAutoNum type="alphaUcParenR"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1,4 m.a.b.</a:t>
                </a:r>
              </a:p>
              <a:p>
                <a:pPr marL="0" indent="0" algn="just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1696278"/>
                <a:ext cx="10545417" cy="4863548"/>
              </a:xfrm>
              <a:blipFill>
                <a:blip r:embed="rId2"/>
                <a:stretch>
                  <a:fillRect l="-2081" t="-3509" r="-20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434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518992" y="263034"/>
                <a:ext cx="6268278" cy="3643044"/>
              </a:xfrm>
            </p:spPr>
            <p:txBody>
              <a:bodyPr/>
              <a:lstStyle/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uz-Latn-UZ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uz-Latn-UZ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uz-Latn-UZ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z-Latn-UZ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uz-Latn-UZ" sz="32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z-Latn-UZ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𝜗</m:t>
                                      </m:r>
                                    </m:e>
                                    <m:sup>
                                      <m:r>
                                        <a:rPr lang="uz-Latn-UZ" sz="32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uz-Latn-UZ" sz="32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z-Latn-UZ" sz="32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uz-Latn-UZ" sz="32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uz-Latn-UZ" sz="3200" dirty="0"/>
              </a:p>
              <a:p>
                <a:pPr algn="ctr"/>
                <a:endParaRPr lang="ru-RU" sz="3200" dirty="0"/>
              </a:p>
              <a:p>
                <a:pPr algn="ctr"/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518992" y="263034"/>
                <a:ext cx="6268278" cy="3643044"/>
              </a:xfrm>
              <a:blipFill>
                <a:blip r:embed="rId2"/>
                <a:stretch>
                  <a:fillRect t="-23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5161168" y="553279"/>
            <a:ext cx="1" cy="2398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22852" y="2090531"/>
            <a:ext cx="3737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852" y="3429000"/>
                <a:ext cx="11383615" cy="31659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uz-Latn-UZ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(0,8</m:t>
                                    </m:r>
                                    <m:r>
                                      <a:rPr lang="uz-Latn-UZ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  <m:r>
                                      <a:rPr lang="uz-Latn-UZ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uz-Latn-UZ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uz-Latn-UZ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uz-Latn-UZ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,7 </m:t>
                    </m:r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B)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" y="3429000"/>
                <a:ext cx="11383615" cy="3165967"/>
              </a:xfrm>
              <a:prstGeom prst="rect">
                <a:avLst/>
              </a:prstGeom>
              <a:blipFill>
                <a:blip r:embed="rId3"/>
                <a:stretch>
                  <a:fillRect l="-1874" t="-2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877" y="263034"/>
                <a:ext cx="4373217" cy="31659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r>
                      <a:rPr lang="uz-Latn-U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=0,8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77" y="263034"/>
                <a:ext cx="4373217" cy="3165966"/>
              </a:xfrm>
              <a:prstGeom prst="rect">
                <a:avLst/>
              </a:prstGeom>
              <a:blipFill>
                <a:blip r:embed="rId4"/>
                <a:stretch>
                  <a:fillRect l="-3482" t="-1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8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383" y="1508270"/>
                <a:ext cx="10545417" cy="48635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Tinchlikdagi uzunligi </a:t>
                </a:r>
                <a:r>
                  <a:rPr lang="uz-Latn-UZ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1,6 m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bo‘lgan jism yorug‘lik tezligiga yaqin tezlik bilan harakatlanganda, uzunligi </a:t>
                </a:r>
                <a:r>
                  <a:rPr lang="uz-Latn-UZ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32 cm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ga kamaygan. Jism qanday tezlik bilan harakatlangan?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uz-Latn-UZ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yorug‘lik tezligi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A) 0,7c    B) 0,8c    C) 0,6c   D) 0,5c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1508270"/>
                <a:ext cx="10545417" cy="4863548"/>
              </a:xfrm>
              <a:blipFill>
                <a:blip r:embed="rId2"/>
                <a:stretch>
                  <a:fillRect l="-2081" t="-3509" r="-20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557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518992" y="263034"/>
                <a:ext cx="6268278" cy="4004168"/>
              </a:xfrm>
            </p:spPr>
            <p:txBody>
              <a:bodyPr/>
              <a:lstStyle/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uz-Latn-UZ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𝜗</m:t>
                                </m:r>
                              </m:e>
                              <m:sup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uz-Latn-UZ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uz-Latn-UZ" sz="32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uz-Latn-UZ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uz-Latn-UZ" sz="3200" b="0" i="1" smtClean="0">
                        <a:latin typeface="Cambria Math" panose="02040503050406030204" pitchFamily="18" charset="0"/>
                      </a:rPr>
                      <m:t>(1−</m:t>
                    </m:r>
                    <m:f>
                      <m:fPr>
                        <m:ctrlP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uz-Latn-UZ" sz="32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uz-Latn-UZ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uz-Latn-UZ" sz="32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uz-Latn-UZ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>
                      <m:fPr>
                        <m:ctrlP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200" dirty="0"/>
                  <a:t> </a:t>
                </a:r>
                <a:endParaRPr lang="ru-RU" sz="32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uz-Latn-UZ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uz-Latn-UZ" sz="3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uz-Latn-UZ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>
                      <m:fPr>
                        <m:ctrlP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200" dirty="0"/>
                  <a:t> </a:t>
                </a:r>
                <a:endParaRPr lang="ru-RU" sz="3200" dirty="0"/>
              </a:p>
              <a:p>
                <a:pPr algn="ctr"/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518992" y="263034"/>
                <a:ext cx="6268278" cy="4004168"/>
              </a:xfrm>
              <a:blipFill>
                <a:blip r:embed="rId2"/>
                <a:stretch>
                  <a:fillRect t="-2131" b="-4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5013737" y="646695"/>
            <a:ext cx="1" cy="2398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22852" y="2090531"/>
            <a:ext cx="3737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852" y="4267202"/>
                <a:ext cx="11383615" cy="23277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z-Latn-UZ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" y="4267202"/>
                <a:ext cx="11383615" cy="23277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877" y="263034"/>
                <a:ext cx="4373217" cy="31659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=1,6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=32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  <m:r>
                      <a:rPr lang="uz-Latn-UZ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,32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77" y="263034"/>
                <a:ext cx="4373217" cy="3165966"/>
              </a:xfrm>
              <a:prstGeom prst="rect">
                <a:avLst/>
              </a:prstGeom>
              <a:blipFill>
                <a:blip r:embed="rId4"/>
                <a:stretch>
                  <a:fillRect l="-3482" t="-1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72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426</Words>
  <Application>Microsoft Office PowerPoint</Application>
  <PresentationFormat>Широкоэкранный</PresentationFormat>
  <Paragraphs>97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133-bet  4-test </vt:lpstr>
      <vt:lpstr>Презентация PowerPoint</vt:lpstr>
      <vt:lpstr>133-bet  6-test</vt:lpstr>
      <vt:lpstr>Презентация PowerPoint</vt:lpstr>
      <vt:lpstr>Test </vt:lpstr>
      <vt:lpstr>Презентация PowerPoint</vt:lpstr>
      <vt:lpstr>Презентация PowerPoint</vt:lpstr>
      <vt:lpstr>Test </vt:lpstr>
      <vt:lpstr>Презентация PowerPoint</vt:lpstr>
      <vt:lpstr>Masala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37</cp:revision>
  <dcterms:created xsi:type="dcterms:W3CDTF">2021-02-08T14:38:24Z</dcterms:created>
  <dcterms:modified xsi:type="dcterms:W3CDTF">2021-02-23T19:56:33Z</dcterms:modified>
</cp:coreProperties>
</file>