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3" r:id="rId4"/>
    <p:sldId id="307" r:id="rId5"/>
    <p:sldId id="304" r:id="rId6"/>
    <p:sldId id="305" r:id="rId7"/>
    <p:sldId id="306" r:id="rId8"/>
    <p:sldId id="30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97000" y="2330891"/>
            <a:ext cx="10128223" cy="474392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Infraqizil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nurlanish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Ultrabinafsha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nurlanish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Rentgan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nurlanish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uning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tadbiqi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2328" y="2229744"/>
            <a:ext cx="648806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0191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07552" y="4812472"/>
            <a:ext cx="648806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C671DB-2C7D-4C36-9F14-B78B76DE6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Infraqizil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nurlanish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3583" y="2920999"/>
                <a:ext cx="11251095" cy="3559313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1800-yilda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U.Hertzhel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infraqizil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kashf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etildi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Infraqizil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guruhga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1.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Yaqin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infraqizil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diapason (NIR): 700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−1400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infraqizil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diapason (MIR):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1400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−3000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3.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Uzoq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infraqizil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diapason (FIR):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3000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3583" y="2920999"/>
                <a:ext cx="11251095" cy="3559313"/>
              </a:xfrm>
              <a:blipFill>
                <a:blip r:embed="rId2"/>
                <a:stretch>
                  <a:fillRect l="-1409" t="-2226" r="-14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BD9F60-138B-4F51-B3C6-0C124E45B5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350" y="1625600"/>
            <a:ext cx="5829300" cy="103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4591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D90D7-48BA-43DF-81E1-E0A551245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944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Ultrabinafsha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nurlanish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FC0C0-289D-4F61-9AFD-CE15A0536DB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5900" y="2540000"/>
                <a:ext cx="11709400" cy="3962400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1801-yilda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nemis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fizigi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I.V.Ritter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ultrabinafsha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kashf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Ultrabinafsha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shartli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to‘rt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guruhga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tavsiya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1.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Yaqin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ultrabinafsha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diapason (NUV):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400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−315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ultrabinafsha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diapason (MUV):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−200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3.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Uzoq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ultrabinafsha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diapazon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(FUV):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200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−122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4.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Ekstremal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ultrabinafsha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diapazon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(EUV):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121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FC0C0-289D-4F61-9AFD-CE15A0536D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5900" y="2540000"/>
                <a:ext cx="11709400" cy="3962400"/>
              </a:xfrm>
              <a:blipFill>
                <a:blip r:embed="rId2"/>
                <a:stretch>
                  <a:fillRect l="-1301" t="-3231" r="-13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C36C7D-579E-4511-A711-8635DD77CF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0" y="1341403"/>
            <a:ext cx="5829300" cy="103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71516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F800580-20C3-4716-B0D3-594486EE5C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711200"/>
            <a:ext cx="3632200" cy="2463800"/>
          </a:xfr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B44BFA-056E-4867-B4F1-EF340E4FBF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800" y="3683001"/>
            <a:ext cx="4343401" cy="24638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01BC7D-2E99-40E6-A1B3-80E62ADDE8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000" y="711200"/>
            <a:ext cx="34036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530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C6AC5B-C8A2-4AC8-B009-CC16A64F2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Rentgen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nurlari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469981E-F911-4A10-B166-97E988D863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6100" y="3759200"/>
                <a:ext cx="10769600" cy="280670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V.Rentgan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1895-yil 28-dekabrida 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“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Nurning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yangi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turi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”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nomli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maqolasida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kashf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𝑿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nurlanishni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e’lon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kashfiyoti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1901-yili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V.Rentgenga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fizika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Nobel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mukofoti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diapazoni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sup>
                    </m:sSup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𝐇𝐳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÷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32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sup>
                    </m:sSup>
                    <m:r>
                      <a:rPr lang="en-US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𝐇𝐳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oralig‘ida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469981E-F911-4A10-B166-97E988D863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6100" y="3759200"/>
                <a:ext cx="10769600" cy="2806700"/>
              </a:xfrm>
              <a:blipFill>
                <a:blip r:embed="rId2"/>
                <a:stretch>
                  <a:fillRect l="-1472" t="-2826" r="-1416" b="-21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92B9DA-09CE-4B2E-915D-CA70E4E9E2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295400"/>
            <a:ext cx="63119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D8D00-C7E8-420D-8CEF-C96E497CD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Test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1112A1-9BEA-43ED-8E5D-DBE33BA2F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1524000"/>
            <a:ext cx="11343861" cy="490330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difraksiyalanadi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1)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ko‘zga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ko‘rinadigan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2)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radioto‘lqinlar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3)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rentgen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4)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infraqizil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A) 1;        B) 1, 2;        C) 1,2,3,4;     D) 1,3,4.</a:t>
            </a: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C) 1,2,3,4.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230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8B2A4E-C85A-4EF6-A863-1BD28CB46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07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F459A8-9CBF-439B-835C-74EE97DAD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300" y="1600200"/>
            <a:ext cx="11201400" cy="4902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nurlanishning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uzunlikka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ultrabinafsha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    B)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radioto‘lqinlar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C)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infraqizil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nurlanish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      D)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rentgan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javib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D)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rentgen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219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295400"/>
            <a:ext cx="10845800" cy="5158409"/>
          </a:xfrm>
        </p:spPr>
        <p:txBody>
          <a:bodyPr>
            <a:normAutofit fontScale="92500" lnSpcReduction="10000"/>
          </a:bodyPr>
          <a:lstStyle/>
          <a:p>
            <a:pPr marL="1101725" indent="-7429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.(110-bet)</a:t>
            </a:r>
          </a:p>
          <a:p>
            <a:pPr marL="358775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nurlanishlarning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nurlanishiga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1101725" indent="-7429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lphaLcParenR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Televizor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ekranining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nurlanishi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1101725" indent="-7429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lphaLcParenR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yog‘dusi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1101725" indent="-7429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lphaLcParenR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Kunduzgi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lampa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nurlanishi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1101725" indent="-7429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lphaLcParenR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nurlanishi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1101725" indent="-7429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lphaLcParenR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Rentgan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nurlanishi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832</TotalTime>
  <Words>424</Words>
  <Application>Microsoft Office PowerPoint</Application>
  <PresentationFormat>Широкоэкранный</PresentationFormat>
  <Paragraphs>46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  Infraqizil nurlanish</vt:lpstr>
      <vt:lpstr>                       Ultrabinafsha nurlanish</vt:lpstr>
      <vt:lpstr>Презентация PowerPoint</vt:lpstr>
      <vt:lpstr>                               Rentgen nurlari</vt:lpstr>
      <vt:lpstr>                                  Test</vt:lpstr>
      <vt:lpstr>                                         Test 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179</cp:revision>
  <dcterms:created xsi:type="dcterms:W3CDTF">2020-11-20T09:11:53Z</dcterms:created>
  <dcterms:modified xsi:type="dcterms:W3CDTF">2021-02-23T19:50:05Z</dcterms:modified>
</cp:coreProperties>
</file>