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7" r:id="rId4"/>
    <p:sldId id="306" r:id="rId5"/>
    <p:sldId id="303" r:id="rId6"/>
    <p:sldId id="308" r:id="rId7"/>
    <p:sldId id="309" r:id="rId8"/>
    <p:sldId id="304" r:id="rId9"/>
    <p:sldId id="305" r:id="rId10"/>
    <p:sldId id="310" r:id="rId11"/>
    <p:sldId id="311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1722" y="2441989"/>
            <a:ext cx="10173501" cy="471827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oqimi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kuchi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Yoritilganlik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801127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FD6A1-1924-45B1-BFC1-066FD340C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6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A827C0-CA1E-4CB9-A20F-E8222CDBA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41500"/>
            <a:ext cx="10121900" cy="48133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/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 cd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50301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D90AD5-148E-4A78-ACE4-42A5159065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1400" y="863600"/>
                <a:ext cx="10972800" cy="57785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</m:oMath>
                </a14:m>
                <a:r>
                  <a:rPr lang="en-US" sz="3600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π</m:t>
                    </m:r>
                    <m: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∙3,14∙100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=1256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𝑙𝑚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𝟏𝟐𝟓𝟔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𝒍𝒎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D90AD5-148E-4A78-ACE4-42A5159065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1400" y="863600"/>
                <a:ext cx="10972800" cy="5778500"/>
              </a:xfrm>
              <a:blipFill>
                <a:blip r:embed="rId2"/>
                <a:stretch>
                  <a:fillRect l="-1444" t="-2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023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869" y="1703092"/>
            <a:ext cx="10888766" cy="481053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.(115-bet)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119-bet 3, 4-testlarni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ru-RU" dirty="0"/>
              <a:t>           </a:t>
            </a:r>
            <a:r>
              <a:rPr lang="en-US" dirty="0"/>
              <a:t>     </a:t>
            </a:r>
            <a:r>
              <a:rPr lang="ru-RU" dirty="0"/>
              <a:t> </a:t>
            </a:r>
            <a:r>
              <a:rPr lang="en-US" dirty="0"/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9300" y="1563757"/>
                <a:ext cx="10668000" cy="491655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</m:oMath>
                </a14:m>
                <a:r>
                  <a:rPr lang="en-US" dirty="0"/>
                  <a:t>    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 err="1"/>
                  <a:t>vatt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/>
                  <a:t>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𝑆𝑡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</m:d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9300" y="1563757"/>
                <a:ext cx="10668000" cy="4916556"/>
              </a:xfrm>
              <a:blipFill>
                <a:blip r:embed="rId2"/>
                <a:stretch>
                  <a:fillRect l="-1486" t="-1613" r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94823-766A-4916-BCEC-CEC29C0FBF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700" y="431800"/>
                <a:ext cx="11239500" cy="61087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                                 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Fazoviy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shar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segmenti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bilan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l-GR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</a:t>
                </a:r>
                <a14:m>
                  <m:oMath xmlns:m="http://schemas.openxmlformats.org/officeDocument/2006/math">
                    <m:r>
                      <a:rPr lang="el-GR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36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l-GR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𝒔𝒓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steradian (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1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94823-766A-4916-BCEC-CEC29C0FBF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700" y="431800"/>
                <a:ext cx="11239500" cy="6108700"/>
              </a:xfrm>
              <a:blipFill>
                <a:blip r:embed="rId2"/>
                <a:stretch>
                  <a:fillRect l="-1356" t="-2096" r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639636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505D4-CBC4-4AF3-890C-A8DBA383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11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intensivligi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C2967B-FDBE-4D85-9B9D-ECFA6F07A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2600" y="1282700"/>
                <a:ext cx="8496300" cy="53467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yutilmasa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Shunga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C2967B-FDBE-4D85-9B9D-ECFA6F07A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600" y="1282700"/>
                <a:ext cx="8496300" cy="5346700"/>
              </a:xfrm>
              <a:blipFill>
                <a:blip r:embed="rId2"/>
                <a:stretch>
                  <a:fillRect l="-1793" t="-1481" r="-1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022D0-BD49-4D3E-9C0D-E01CE1C32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2679700"/>
            <a:ext cx="2387601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533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266700"/>
                <a:ext cx="8154504" cy="604409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/>
                  <a:t>   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ru-RU" dirty="0"/>
                  <a:t> </a:t>
                </a:r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intensivligining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ru-RU" sz="4000" dirty="0"/>
                  <a:t> </a:t>
                </a:r>
                <a:r>
                  <a:rPr lang="en-US" sz="4000" dirty="0"/>
                  <a:t>    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𝑆𝑡</m:t>
                        </m:r>
                      </m:den>
                    </m:f>
                  </m:oMath>
                </a14:m>
                <a:r>
                  <a:rPr lang="ru-RU" sz="4000" dirty="0"/>
                  <a:t>       </a:t>
                </a:r>
                <a:endParaRPr lang="en-US" sz="4000" dirty="0"/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4000" dirty="0"/>
                  <a:t>        </a:t>
                </a:r>
                <a:endParaRPr lang="en-US" sz="4000" dirty="0"/>
              </a:p>
              <a:p>
                <a:pPr marL="0" indent="0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266700"/>
                <a:ext cx="8154504" cy="6044095"/>
              </a:xfrm>
              <a:blipFill>
                <a:blip r:embed="rId2"/>
                <a:stretch>
                  <a:fillRect l="-1945" r="-1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A50838-012D-45EF-817E-5F2FE7FEA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37" y="1739347"/>
            <a:ext cx="2786063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FB187-4644-4AA4-870F-F027F1626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080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B466A0A-FC0D-44D0-B5F1-F92C960F85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4500" y="1562100"/>
                <a:ext cx="11518900" cy="49657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xarakteristikasi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l-GR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yoki         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oqimi.Uning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lyumen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lm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kandela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(cd)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1 cd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1/600000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platinaning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qotish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101325 Pa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nurlantirgichdan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B466A0A-FC0D-44D0-B5F1-F92C960F85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4500" y="1562100"/>
                <a:ext cx="11518900" cy="4965700"/>
              </a:xfrm>
              <a:blipFill>
                <a:blip r:embed="rId2"/>
                <a:stretch>
                  <a:fillRect l="-1270" t="-2577" r="-1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0257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08C68-50F6-41BC-996B-99D37F1C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5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Yoritilganlik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8B850D-F855-47FE-B4E4-1AFC390C30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6600" y="1587500"/>
                <a:ext cx="10655300" cy="48641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en-US" sz="4000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lyuks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(lx)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taqsimlangan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8B850D-F855-47FE-B4E4-1AFC390C3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6600" y="1587500"/>
                <a:ext cx="10655300" cy="4864100"/>
              </a:xfrm>
              <a:blipFill>
                <a:blip r:embed="rId2"/>
                <a:stretch>
                  <a:fillRect l="-1487" t="-1629" r="-1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68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Yoritilganlik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00500" y="1376362"/>
                <a:ext cx="7861300" cy="5367338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0500" y="1376362"/>
                <a:ext cx="7861300" cy="5367338"/>
              </a:xfrm>
              <a:blipFill>
                <a:blip r:embed="rId2"/>
                <a:stretch>
                  <a:fillRect l="-1938" t="-1477" r="-1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12D341-CA00-4C61-8758-6AE00FD67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62362"/>
            <a:ext cx="46990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Ravshanlik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574800"/>
                <a:ext cx="11696701" cy="48525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Fotometrik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𝑰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3600" b="1" dirty="0"/>
                  <a:t>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𝒄𝒅</m:t>
                        </m:r>
                      </m:num>
                      <m:den>
                        <m:sSup>
                          <m:sSupPr>
                            <m:ctrlP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600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1" dirty="0"/>
                  <a:t>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Misollar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ravshanligi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1,65∙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kelganda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Oy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diski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2500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ochiq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kunduzgi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osmon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00 cd/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574800"/>
                <a:ext cx="11696701" cy="4852504"/>
              </a:xfrm>
              <a:blipFill>
                <a:blip r:embed="rId2"/>
                <a:stretch>
                  <a:fillRect l="-1356" t="-1633" r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667</Words>
  <Application>Microsoft Office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Yorug‘lik energiyasi oqimi</vt:lpstr>
      <vt:lpstr>Презентация PowerPoint</vt:lpstr>
      <vt:lpstr>                      Nurlanish intensivligi</vt:lpstr>
      <vt:lpstr>Презентация PowerPoint</vt:lpstr>
      <vt:lpstr>                                 Yorug‘lik kuchi</vt:lpstr>
      <vt:lpstr>                                  Yoritilganlik</vt:lpstr>
      <vt:lpstr>                         Yoritilganlik qonunlari</vt:lpstr>
      <vt:lpstr>                                  Ravshanlik</vt:lpstr>
      <vt:lpstr>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197</cp:revision>
  <dcterms:created xsi:type="dcterms:W3CDTF">2020-11-20T09:11:53Z</dcterms:created>
  <dcterms:modified xsi:type="dcterms:W3CDTF">2021-02-23T19:51:38Z</dcterms:modified>
</cp:coreProperties>
</file>