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75" r:id="rId5"/>
    <p:sldId id="273" r:id="rId6"/>
    <p:sldId id="276" r:id="rId7"/>
    <p:sldId id="279" r:id="rId8"/>
    <p:sldId id="274" r:id="rId9"/>
    <p:sldId id="278" r:id="rId10"/>
    <p:sldId id="277" r:id="rId11"/>
    <p:sldId id="280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Yoritilganlikning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kuchiga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bog‘liqligini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eksperimental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E5B8CB6D-524E-4CE2-B0C6-8FC764AE40AE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qonunlarini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o‘rganadigan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qurilma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lyuksmetr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o‘lchov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tasmasi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2B5286-D33E-4813-9596-FF4ED44B5EB8}" type="parTrans" cxnId="{E9C50891-70A3-40B8-BFE9-D15B1486EE18}">
      <dgm:prSet/>
      <dgm:spPr/>
      <dgm:t>
        <a:bodyPr/>
        <a:lstStyle/>
        <a:p>
          <a:endParaRPr lang="ru-RU"/>
        </a:p>
      </dgm:t>
    </dgm:pt>
    <dgm:pt modelId="{32B1A2D3-7246-4788-95AD-3A8E07ABFB60}" type="sibTrans" cxnId="{E9C50891-70A3-40B8-BFE9-D15B1486EE18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2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E9C50891-70A3-40B8-BFE9-D15B1486EE18}" srcId="{C73C24A9-4F59-42A2-A2B3-6B0AD239F88C}" destId="{E5B8CB6D-524E-4CE2-B0C6-8FC764AE40AE}" srcOrd="0" destOrd="0" parTransId="{CF2B5286-D33E-4813-9596-FF4ED44B5EB8}" sibTransId="{32B1A2D3-7246-4788-95AD-3A8E07ABFB60}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70AF34D9-1CBA-4F15-8221-C9EA9E17E1D0}" type="presOf" srcId="{E5B8CB6D-524E-4CE2-B0C6-8FC764AE40AE}" destId="{3210A80C-4907-413F-99D2-12B116F912A9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6912440" y="-2250701"/>
          <a:ext cx="2571505" cy="7715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422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Yoritilganlikning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kuchiga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bog‘liqligini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eksperimental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340220" y="447050"/>
        <a:ext cx="7590415" cy="2320443"/>
      </dsp:txXfrm>
    </dsp:sp>
    <dsp:sp modelId="{3F0C4C3B-1D46-46E8-8860-1893061AB2B6}">
      <dsp:nvSpPr>
        <dsp:cNvPr id="0" name=""/>
        <dsp:cNvSpPr/>
      </dsp:nvSpPr>
      <dsp:spPr>
        <a:xfrm>
          <a:off x="0" y="80"/>
          <a:ext cx="4340219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156993"/>
        <a:ext cx="4026393" cy="2900555"/>
      </dsp:txXfrm>
    </dsp:sp>
    <dsp:sp modelId="{3210A80C-4907-413F-99D2-12B116F912A9}">
      <dsp:nvSpPr>
        <dsp:cNvPr id="0" name=""/>
        <dsp:cNvSpPr/>
      </dsp:nvSpPr>
      <dsp:spPr>
        <a:xfrm rot="5400000">
          <a:off x="6912440" y="1124398"/>
          <a:ext cx="2571505" cy="77159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422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qonunlarini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o‘rganadigan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qurilma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lyuksmetr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o‘lchov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tasmasi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340220" y="3822150"/>
        <a:ext cx="7590415" cy="2320443"/>
      </dsp:txXfrm>
    </dsp:sp>
    <dsp:sp modelId="{478E2B10-D335-4CF4-8ED2-2BC02FD44905}">
      <dsp:nvSpPr>
        <dsp:cNvPr id="0" name=""/>
        <dsp:cNvSpPr/>
      </dsp:nvSpPr>
      <dsp:spPr>
        <a:xfrm>
          <a:off x="0" y="3375181"/>
          <a:ext cx="4340219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3532094"/>
        <a:ext cx="4026393" cy="290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17675" y="2677167"/>
            <a:ext cx="10499705" cy="45643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№3</a:t>
            </a:r>
          </a:p>
          <a:p>
            <a:pPr marL="38918"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Yoritilganlikning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kuchiga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bog‘liqligi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011" y="2710591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2011" y="4939439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11E8926-CED6-40AC-B503-6EF00D6E4D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3200" y="355600"/>
                <a:ext cx="11760200" cy="62230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1-lampochkaga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80 V, 120 V, 160 V, 200 V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const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11E8926-CED6-40AC-B503-6EF00D6E4D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200" y="355600"/>
                <a:ext cx="11760200" cy="6223000"/>
              </a:xfrm>
              <a:blipFill>
                <a:blip r:embed="rId2"/>
                <a:stretch>
                  <a:fillRect l="-1295" t="-1273" r="-1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3D1D3A6-9A94-416E-A7CA-522EF9709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548452"/>
              </p:ext>
            </p:extLst>
          </p:nvPr>
        </p:nvGraphicFramePr>
        <p:xfrm>
          <a:off x="1574800" y="2057400"/>
          <a:ext cx="9029699" cy="4200528"/>
        </p:xfrm>
        <a:graphic>
          <a:graphicData uri="http://schemas.openxmlformats.org/drawingml/2006/table">
            <a:tbl>
              <a:tblPr/>
              <a:tblGrid>
                <a:gridCol w="1073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4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28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66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r>
                        <a:rPr kumimoji="0" lang="en-US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V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0" lang="en-US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lx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0" lang="en-US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 </a:t>
                      </a:r>
                      <a:r>
                        <a:rPr kumimoji="0" lang="ru-RU" sz="32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32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cd</a:t>
                      </a:r>
                      <a:endParaRPr lang="ru-RU" sz="3200" b="1" i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i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0" lang="ru-RU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  </a:t>
                      </a:r>
                      <a:r>
                        <a:rPr kumimoji="0" lang="ru-RU" sz="32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32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cd</a:t>
                      </a:r>
                      <a:endParaRPr lang="ru-RU" sz="3200" b="1" i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199331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A6780C-E416-4C31-B3C9-667B046C23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8000" y="406400"/>
                <a:ext cx="11163300" cy="61087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garafigi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A6780C-E416-4C31-B3C9-667B046C23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000" y="406400"/>
                <a:ext cx="11163300" cy="6108700"/>
              </a:xfrm>
              <a:blipFill>
                <a:blip r:embed="rId2"/>
                <a:stretch>
                  <a:fillRect l="-1365" t="-1297" r="-1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580697-0B80-4958-8717-B0575508FA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1803400"/>
            <a:ext cx="46101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60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2146852"/>
            <a:ext cx="11858219" cy="1194554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(116-bet)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90549"/>
              </p:ext>
            </p:extLst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79042"/>
              </p:ext>
            </p:extLst>
          </p:nvPr>
        </p:nvGraphicFramePr>
        <p:xfrm>
          <a:off x="135834" y="62947"/>
          <a:ext cx="12056166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BD55B-A761-468C-9E1D-DF1E19E6B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10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chizmasi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A175CB-4BE3-4399-BB75-7E88C16EB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5118100"/>
            <a:ext cx="10807700" cy="13843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2-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lyuksmetrning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fotoelementi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9560E0E4-B5D9-4CC1-8CC7-34A26C317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262" y="1666874"/>
            <a:ext cx="6010275" cy="296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8128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4FEE7-9EA1-4C00-BC68-87CC2A774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096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9DDAE3-3248-46E0-981B-0D563384D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689100"/>
            <a:ext cx="11353800" cy="47498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8D9F5C-CCEC-4BCC-9BA7-79CEDC36E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87" y="2468563"/>
            <a:ext cx="4991100" cy="28273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0282DA-36DB-4594-AA9C-4572DBA6E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3" y="2468562"/>
            <a:ext cx="3786188" cy="282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3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68D610-4CD4-4BD1-9D3D-DEE346B7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699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7DAB04A-F968-4839-9EF9-FE021E7877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3600" y="1701800"/>
                <a:ext cx="10680700" cy="490220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200" dirty="0"/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-lampochkani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-lampochkani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nominal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lampochkaga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-lampochkadan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lyuksmetrgacha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-lampochkaga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Lyuksmetrda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o‘chirilib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-lampochkaga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qaratilib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qoldiriladi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7DAB04A-F968-4839-9EF9-FE021E7877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3600" y="1701800"/>
                <a:ext cx="10680700" cy="4902200"/>
              </a:xfrm>
              <a:blipFill>
                <a:blip r:embed="rId2"/>
                <a:stretch>
                  <a:fillRect l="-1484" t="-1866" r="-1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91304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4E3C0-C8FE-46BA-9549-26C54F94B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18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89A4DF4-787A-475A-8AEE-5CAB93AB0C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3700" y="1269286"/>
                <a:ext cx="11391900" cy="5219700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en-US" sz="32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200" b="1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32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lampochkaning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en-US" sz="3200" b="1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kuchlanishdagi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89A4DF4-787A-475A-8AEE-5CAB93AB0C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3700" y="1269286"/>
                <a:ext cx="11391900" cy="5219700"/>
              </a:xfrm>
              <a:blipFill>
                <a:blip r:embed="rId2"/>
                <a:stretch>
                  <a:fillRect l="-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38B4F00-A386-4C15-ACED-12979DD7F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461797"/>
              </p:ext>
            </p:extLst>
          </p:nvPr>
        </p:nvGraphicFramePr>
        <p:xfrm>
          <a:off x="2400300" y="2869584"/>
          <a:ext cx="7378700" cy="3639696"/>
        </p:xfrm>
        <a:graphic>
          <a:graphicData uri="http://schemas.openxmlformats.org/drawingml/2006/table">
            <a:tbl>
              <a:tblPr/>
              <a:tblGrid>
                <a:gridCol w="1439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9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5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r>
                        <a:rPr kumimoji="0" lang="en-US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V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0" lang="en-US" sz="3200" b="1" kern="12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</a:t>
                      </a: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lx</a:t>
                      </a:r>
                      <a:endParaRPr lang="ru-RU" sz="3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873604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0E18FBC-7533-4F89-B65E-2B2016F27B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3700" y="584200"/>
                <a:ext cx="11430000" cy="61341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i="1" dirty="0">
                    <a:solidFill>
                      <a:schemeClr val="accent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</m:t>
                    </m:r>
                    <m:sSubSup>
                      <m:sSub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       </a:t>
                </a:r>
                <a:r>
                  <a:rPr lang="en-US" sz="3200" b="0" dirty="0"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lx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0,3 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=5,4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cd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5,4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(0,3 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(0,2 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=12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69 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lx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0,5 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=17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cd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(0,5 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(0,2 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=106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cd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0E18FBC-7533-4F89-B65E-2B2016F27B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3700" y="584200"/>
                <a:ext cx="11430000" cy="6134100"/>
              </a:xfrm>
              <a:blipFill>
                <a:blip r:embed="rId2"/>
                <a:stretch>
                  <a:fillRect t="-1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648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A6C5F-2BE7-46CA-B129-35D5F894C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38132" y="806166"/>
                <a:ext cx="9906000" cy="55880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lx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0,6 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=26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cd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26 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𝑐𝑑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(0,6 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(0,2 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=234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cd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=75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lx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0,7 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=37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37 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(0,7 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(0,2 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=453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5)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=83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lx</m:t>
                    </m:r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(0,9 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=67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(0,9 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(0,2 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=1356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A6C5F-2BE7-46CA-B129-35D5F894C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8132" y="806166"/>
                <a:ext cx="9906000" cy="5588000"/>
              </a:xfrm>
              <a:blipFill>
                <a:blip r:embed="rId2"/>
                <a:stretch>
                  <a:fillRect t="-1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165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522</Words>
  <Application>Microsoft Office PowerPoint</Application>
  <PresentationFormat>Широкоэкранный</PresentationFormat>
  <Paragraphs>102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   Dars rejasi</vt:lpstr>
      <vt:lpstr>Презентация PowerPoint</vt:lpstr>
      <vt:lpstr>        Ishni bajarish qurilmasining chizmasi</vt:lpstr>
      <vt:lpstr>                       Ishni bajarish qurilmasi</vt:lpstr>
      <vt:lpstr>                        Ishning bajarilish tartibi</vt:lpstr>
      <vt:lpstr>                             O‘lchash natijalari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145</cp:revision>
  <dcterms:created xsi:type="dcterms:W3CDTF">2020-08-15T18:39:42Z</dcterms:created>
  <dcterms:modified xsi:type="dcterms:W3CDTF">2021-02-23T19:53:15Z</dcterms:modified>
</cp:coreProperties>
</file>