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6" r:id="rId4"/>
    <p:sldId id="275" r:id="rId5"/>
    <p:sldId id="273" r:id="rId6"/>
    <p:sldId id="276" r:id="rId7"/>
    <p:sldId id="279" r:id="rId8"/>
    <p:sldId id="274" r:id="rId9"/>
    <p:sldId id="278" r:id="rId10"/>
    <p:sldId id="277" r:id="rId11"/>
    <p:sldId id="280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ronbek Salimbekov" initials="D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FD"/>
    <a:srgbClr val="8ADBFD"/>
    <a:srgbClr val="88CAFD"/>
    <a:srgbClr val="68A5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83879-C649-4514-9059-F172AC30291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628C7A-DE53-42B7-8BDB-BC0E6F093D85}">
      <dgm:prSet phldrT="[Текст]" custT="1"/>
      <dgm:spPr/>
      <dgm:t>
        <a:bodyPr/>
        <a:lstStyle/>
        <a:p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texnika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xavfsizligi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qoidalari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5FBBA-CF97-4785-B5A4-82B39E46774A}" type="parTrans" cxnId="{5F5977D4-94B4-4360-9F3D-8B63185CD1EA}">
      <dgm:prSet/>
      <dgm:spPr/>
      <dgm:t>
        <a:bodyPr/>
        <a:lstStyle/>
        <a:p>
          <a:endParaRPr lang="ru-RU"/>
        </a:p>
      </dgm:t>
    </dgm:pt>
    <dgm:pt modelId="{2EAAC963-7BC9-4FB7-979E-E1A2B477FA99}" type="sibTrans" cxnId="{5F5977D4-94B4-4360-9F3D-8B63185CD1EA}">
      <dgm:prSet/>
      <dgm:spPr/>
      <dgm:t>
        <a:bodyPr/>
        <a:lstStyle/>
        <a:p>
          <a:endParaRPr lang="ru-RU"/>
        </a:p>
      </dgm:t>
    </dgm:pt>
    <dgm:pt modelId="{66477295-2C86-4AFA-999A-D4006053034B}">
      <dgm:prSet phldrT="[Текст]" custT="1"/>
      <dgm:spPr/>
      <dgm:t>
        <a:bodyPr/>
        <a:lstStyle/>
        <a:p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kerakli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CDC77-A282-42B7-9EB7-6AD349645803}" type="parTrans" cxnId="{E135B345-A380-4679-96C8-14FF10FE49D4}">
      <dgm:prSet/>
      <dgm:spPr/>
      <dgm:t>
        <a:bodyPr/>
        <a:lstStyle/>
        <a:p>
          <a:endParaRPr lang="ru-RU"/>
        </a:p>
      </dgm:t>
    </dgm:pt>
    <dgm:pt modelId="{97D5875E-F8E9-4636-86F9-B2659CAC4D5D}" type="sibTrans" cxnId="{E135B345-A380-4679-96C8-14FF10FE49D4}">
      <dgm:prSet/>
      <dgm:spPr/>
      <dgm:t>
        <a:bodyPr/>
        <a:lstStyle/>
        <a:p>
          <a:endParaRPr lang="ru-RU"/>
        </a:p>
      </dgm:t>
    </dgm:pt>
    <dgm:pt modelId="{2DA4EE36-1635-4FFC-936D-5297CA5BB64C}">
      <dgm:prSet phldrT="[Текст]" custT="1"/>
      <dgm:spPr/>
      <dgm:t>
        <a:bodyPr/>
        <a:lstStyle/>
        <a:p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tajribada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A6814-CF27-420C-A134-969F7C7B7AA8}" type="parTrans" cxnId="{D55DF1EE-B4DF-4A22-890A-9092CBA67DB4}">
      <dgm:prSet/>
      <dgm:spPr/>
      <dgm:t>
        <a:bodyPr/>
        <a:lstStyle/>
        <a:p>
          <a:endParaRPr lang="ru-RU"/>
        </a:p>
      </dgm:t>
    </dgm:pt>
    <dgm:pt modelId="{B38F156F-5E19-4E7E-BA69-B42BE789AB23}" type="sibTrans" cxnId="{D55DF1EE-B4DF-4A22-890A-9092CBA67DB4}">
      <dgm:prSet/>
      <dgm:spPr/>
      <dgm:t>
        <a:bodyPr/>
        <a:lstStyle/>
        <a:p>
          <a:endParaRPr lang="ru-RU"/>
        </a:p>
      </dgm:t>
    </dgm:pt>
    <dgm:pt modelId="{D84F355C-CA45-45AC-B794-8235A3A10916}" type="pres">
      <dgm:prSet presAssocID="{39E83879-C649-4514-9059-F172AC30291C}" presName="linearFlow" presStyleCnt="0">
        <dgm:presLayoutVars>
          <dgm:resizeHandles val="exact"/>
        </dgm:presLayoutVars>
      </dgm:prSet>
      <dgm:spPr/>
    </dgm:pt>
    <dgm:pt modelId="{D9708A38-63BC-42D4-A600-23C123084059}" type="pres">
      <dgm:prSet presAssocID="{93628C7A-DE53-42B7-8BDB-BC0E6F093D85}" presName="node" presStyleLbl="node1" presStyleIdx="0" presStyleCnt="3" custScaleX="385098" custLinFactNeighborX="546" custLinFactNeighborY="9848">
        <dgm:presLayoutVars>
          <dgm:bulletEnabled val="1"/>
        </dgm:presLayoutVars>
      </dgm:prSet>
      <dgm:spPr/>
    </dgm:pt>
    <dgm:pt modelId="{3B33F6AB-33E7-46E6-8A43-4D61BE53F327}" type="pres">
      <dgm:prSet presAssocID="{2EAAC963-7BC9-4FB7-979E-E1A2B477FA99}" presName="sibTrans" presStyleLbl="sibTrans2D1" presStyleIdx="0" presStyleCnt="2"/>
      <dgm:spPr/>
    </dgm:pt>
    <dgm:pt modelId="{5D057C3B-EB77-4583-A7B3-48F75D412A8F}" type="pres">
      <dgm:prSet presAssocID="{2EAAC963-7BC9-4FB7-979E-E1A2B477FA99}" presName="connectorText" presStyleLbl="sibTrans2D1" presStyleIdx="0" presStyleCnt="2"/>
      <dgm:spPr/>
    </dgm:pt>
    <dgm:pt modelId="{DF5AD628-8249-40C8-A99D-AD8AE2D19C98}" type="pres">
      <dgm:prSet presAssocID="{66477295-2C86-4AFA-999A-D4006053034B}" presName="node" presStyleLbl="node1" presStyleIdx="1" presStyleCnt="3" custScaleX="385644">
        <dgm:presLayoutVars>
          <dgm:bulletEnabled val="1"/>
        </dgm:presLayoutVars>
      </dgm:prSet>
      <dgm:spPr/>
    </dgm:pt>
    <dgm:pt modelId="{9FB8C083-58BB-46B8-B26B-1A77D81C7ADB}" type="pres">
      <dgm:prSet presAssocID="{97D5875E-F8E9-4636-86F9-B2659CAC4D5D}" presName="sibTrans" presStyleLbl="sibTrans2D1" presStyleIdx="1" presStyleCnt="2" custScaleX="116864"/>
      <dgm:spPr/>
    </dgm:pt>
    <dgm:pt modelId="{62DED89D-113F-4576-91C8-424F1B7EA344}" type="pres">
      <dgm:prSet presAssocID="{97D5875E-F8E9-4636-86F9-B2659CAC4D5D}" presName="connectorText" presStyleLbl="sibTrans2D1" presStyleIdx="1" presStyleCnt="2"/>
      <dgm:spPr/>
    </dgm:pt>
    <dgm:pt modelId="{D7113D46-E1E6-4AFD-A159-25D257D746FE}" type="pres">
      <dgm:prSet presAssocID="{2DA4EE36-1635-4FFC-936D-5297CA5BB64C}" presName="node" presStyleLbl="node1" presStyleIdx="2" presStyleCnt="3" custScaleX="384543" custLinFactNeighborX="0" custLinFactNeighborY="-10821">
        <dgm:presLayoutVars>
          <dgm:bulletEnabled val="1"/>
        </dgm:presLayoutVars>
      </dgm:prSet>
      <dgm:spPr/>
    </dgm:pt>
  </dgm:ptLst>
  <dgm:cxnLst>
    <dgm:cxn modelId="{1F0DF10C-747C-4577-8350-7FD2776CA8B4}" type="presOf" srcId="{66477295-2C86-4AFA-999A-D4006053034B}" destId="{DF5AD628-8249-40C8-A99D-AD8AE2D19C98}" srcOrd="0" destOrd="0" presId="urn:microsoft.com/office/officeart/2005/8/layout/process2"/>
    <dgm:cxn modelId="{F6B2A917-0AC8-4091-AD3B-31C97325EF04}" type="presOf" srcId="{2EAAC963-7BC9-4FB7-979E-E1A2B477FA99}" destId="{5D057C3B-EB77-4583-A7B3-48F75D412A8F}" srcOrd="1" destOrd="0" presId="urn:microsoft.com/office/officeart/2005/8/layout/process2"/>
    <dgm:cxn modelId="{E135B345-A380-4679-96C8-14FF10FE49D4}" srcId="{39E83879-C649-4514-9059-F172AC30291C}" destId="{66477295-2C86-4AFA-999A-D4006053034B}" srcOrd="1" destOrd="0" parTransId="{065CDC77-A282-42B7-9EB7-6AD349645803}" sibTransId="{97D5875E-F8E9-4636-86F9-B2659CAC4D5D}"/>
    <dgm:cxn modelId="{66D6F16E-BFFB-4506-8071-B772A161676A}" type="presOf" srcId="{2DA4EE36-1635-4FFC-936D-5297CA5BB64C}" destId="{D7113D46-E1E6-4AFD-A159-25D257D746FE}" srcOrd="0" destOrd="0" presId="urn:microsoft.com/office/officeart/2005/8/layout/process2"/>
    <dgm:cxn modelId="{2DA89A76-5360-46FE-A88D-56E55EFE0E04}" type="presOf" srcId="{93628C7A-DE53-42B7-8BDB-BC0E6F093D85}" destId="{D9708A38-63BC-42D4-A600-23C123084059}" srcOrd="0" destOrd="0" presId="urn:microsoft.com/office/officeart/2005/8/layout/process2"/>
    <dgm:cxn modelId="{E3125195-076C-435F-838A-362F470BB994}" type="presOf" srcId="{39E83879-C649-4514-9059-F172AC30291C}" destId="{D84F355C-CA45-45AC-B794-8235A3A10916}" srcOrd="0" destOrd="0" presId="urn:microsoft.com/office/officeart/2005/8/layout/process2"/>
    <dgm:cxn modelId="{9E6406A7-73B5-487F-BCE5-1E3769370C13}" type="presOf" srcId="{97D5875E-F8E9-4636-86F9-B2659CAC4D5D}" destId="{9FB8C083-58BB-46B8-B26B-1A77D81C7ADB}" srcOrd="0" destOrd="0" presId="urn:microsoft.com/office/officeart/2005/8/layout/process2"/>
    <dgm:cxn modelId="{5AF38AD2-7ECC-4A2C-BB00-7D7EEB1E4938}" type="presOf" srcId="{97D5875E-F8E9-4636-86F9-B2659CAC4D5D}" destId="{62DED89D-113F-4576-91C8-424F1B7EA344}" srcOrd="1" destOrd="0" presId="urn:microsoft.com/office/officeart/2005/8/layout/process2"/>
    <dgm:cxn modelId="{5F5977D4-94B4-4360-9F3D-8B63185CD1EA}" srcId="{39E83879-C649-4514-9059-F172AC30291C}" destId="{93628C7A-DE53-42B7-8BDB-BC0E6F093D85}" srcOrd="0" destOrd="0" parTransId="{1995FBBA-CF97-4785-B5A4-82B39E46774A}" sibTransId="{2EAAC963-7BC9-4FB7-979E-E1A2B477FA99}"/>
    <dgm:cxn modelId="{C2DABAEA-CAC5-4135-B15B-3776D9535F08}" type="presOf" srcId="{2EAAC963-7BC9-4FB7-979E-E1A2B477FA99}" destId="{3B33F6AB-33E7-46E6-8A43-4D61BE53F327}" srcOrd="0" destOrd="0" presId="urn:microsoft.com/office/officeart/2005/8/layout/process2"/>
    <dgm:cxn modelId="{D55DF1EE-B4DF-4A22-890A-9092CBA67DB4}" srcId="{39E83879-C649-4514-9059-F172AC30291C}" destId="{2DA4EE36-1635-4FFC-936D-5297CA5BB64C}" srcOrd="2" destOrd="0" parTransId="{756A6814-CF27-420C-A134-969F7C7B7AA8}" sibTransId="{B38F156F-5E19-4E7E-BA69-B42BE789AB23}"/>
    <dgm:cxn modelId="{46869457-D065-4558-AA47-838317E9CD3B}" type="presParOf" srcId="{D84F355C-CA45-45AC-B794-8235A3A10916}" destId="{D9708A38-63BC-42D4-A600-23C123084059}" srcOrd="0" destOrd="0" presId="urn:microsoft.com/office/officeart/2005/8/layout/process2"/>
    <dgm:cxn modelId="{0B238364-3349-4295-A5F7-6F39F9B07637}" type="presParOf" srcId="{D84F355C-CA45-45AC-B794-8235A3A10916}" destId="{3B33F6AB-33E7-46E6-8A43-4D61BE53F327}" srcOrd="1" destOrd="0" presId="urn:microsoft.com/office/officeart/2005/8/layout/process2"/>
    <dgm:cxn modelId="{AD8AB1AC-DEC7-4581-B340-58A410916EDC}" type="presParOf" srcId="{3B33F6AB-33E7-46E6-8A43-4D61BE53F327}" destId="{5D057C3B-EB77-4583-A7B3-48F75D412A8F}" srcOrd="0" destOrd="0" presId="urn:microsoft.com/office/officeart/2005/8/layout/process2"/>
    <dgm:cxn modelId="{244B94A0-8CED-4344-A5BD-394264DD9B0B}" type="presParOf" srcId="{D84F355C-CA45-45AC-B794-8235A3A10916}" destId="{DF5AD628-8249-40C8-A99D-AD8AE2D19C98}" srcOrd="2" destOrd="0" presId="urn:microsoft.com/office/officeart/2005/8/layout/process2"/>
    <dgm:cxn modelId="{09D13BEB-22D7-47CA-89B8-FE61DF9CA4FF}" type="presParOf" srcId="{D84F355C-CA45-45AC-B794-8235A3A10916}" destId="{9FB8C083-58BB-46B8-B26B-1A77D81C7ADB}" srcOrd="3" destOrd="0" presId="urn:microsoft.com/office/officeart/2005/8/layout/process2"/>
    <dgm:cxn modelId="{4A4F7F31-7F98-4FE1-A38D-0690A95C6161}" type="presParOf" srcId="{9FB8C083-58BB-46B8-B26B-1A77D81C7ADB}" destId="{62DED89D-113F-4576-91C8-424F1B7EA344}" srcOrd="0" destOrd="0" presId="urn:microsoft.com/office/officeart/2005/8/layout/process2"/>
    <dgm:cxn modelId="{0DCCD6E5-4BD8-4BF8-9940-5B7A8F34FD34}" type="presParOf" srcId="{D84F355C-CA45-45AC-B794-8235A3A10916}" destId="{D7113D46-E1E6-4AFD-A159-25D257D746F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49B3D-64D7-4987-8E85-FAA8EB259E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F7D182-5EB1-4CA5-BDA8-9CB60A7AD6AF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Ishning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maqsadi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63960-A0ED-446A-B42D-148D52E6CF6B}" type="parTrans" cxnId="{618C311E-2321-49F4-A675-DFCF4B05BD9D}">
      <dgm:prSet/>
      <dgm:spPr/>
      <dgm:t>
        <a:bodyPr/>
        <a:lstStyle/>
        <a:p>
          <a:endParaRPr lang="ru-RU"/>
        </a:p>
      </dgm:t>
    </dgm:pt>
    <dgm:pt modelId="{5BF02AFC-E266-4CD1-8FA7-06CB52CC36EE}" type="sibTrans" cxnId="{618C311E-2321-49F4-A675-DFCF4B05BD9D}">
      <dgm:prSet/>
      <dgm:spPr/>
      <dgm:t>
        <a:bodyPr/>
        <a:lstStyle/>
        <a:p>
          <a:endParaRPr lang="ru-RU"/>
        </a:p>
      </dgm:t>
    </dgm:pt>
    <dgm:pt modelId="{D9B501E7-76FE-480B-A3D5-43A1FA9B940E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Yoritilganlikning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yorug‘lik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yorug‘lik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kuchiga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bog‘liqligini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eksperimental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tekshirish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0D7BB-7363-42E4-A02C-811F1B0416EE}" type="parTrans" cxnId="{663CD162-B7BB-426F-BF93-45DE822ABE30}">
      <dgm:prSet/>
      <dgm:spPr/>
      <dgm:t>
        <a:bodyPr/>
        <a:lstStyle/>
        <a:p>
          <a:endParaRPr lang="ru-RU"/>
        </a:p>
      </dgm:t>
    </dgm:pt>
    <dgm:pt modelId="{642A418C-5301-4219-B6E6-23B237B948CB}" type="sibTrans" cxnId="{663CD162-B7BB-426F-BF93-45DE822ABE30}">
      <dgm:prSet/>
      <dgm:spPr/>
      <dgm:t>
        <a:bodyPr/>
        <a:lstStyle/>
        <a:p>
          <a:endParaRPr lang="ru-RU"/>
        </a:p>
      </dgm:t>
    </dgm:pt>
    <dgm:pt modelId="{C73C24A9-4F59-42A2-A2B3-6B0AD239F88C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Kerakli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488AC-20E9-4C86-9762-354B203F35A3}" type="parTrans" cxnId="{A8009028-1E70-4E32-8E14-887BFFA5D90D}">
      <dgm:prSet/>
      <dgm:spPr/>
      <dgm:t>
        <a:bodyPr/>
        <a:lstStyle/>
        <a:p>
          <a:endParaRPr lang="ru-RU"/>
        </a:p>
      </dgm:t>
    </dgm:pt>
    <dgm:pt modelId="{3DD60510-1BE2-4F30-994C-9B45B851F322}" type="sibTrans" cxnId="{A8009028-1E70-4E32-8E14-887BFFA5D90D}">
      <dgm:prSet/>
      <dgm:spPr/>
      <dgm:t>
        <a:bodyPr/>
        <a:lstStyle/>
        <a:p>
          <a:endParaRPr lang="ru-RU"/>
        </a:p>
      </dgm:t>
    </dgm:pt>
    <dgm:pt modelId="{E5B8CB6D-524E-4CE2-B0C6-8FC764AE40AE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Yorug‘lik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qonunlarini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o‘rganadigan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qurilma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yorug‘lik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lyuksmetr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o‘lchov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tasmasi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chizg‘ich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2B5286-D33E-4813-9596-FF4ED44B5EB8}" type="parTrans" cxnId="{E9C50891-70A3-40B8-BFE9-D15B1486EE18}">
      <dgm:prSet/>
      <dgm:spPr/>
      <dgm:t>
        <a:bodyPr/>
        <a:lstStyle/>
        <a:p>
          <a:endParaRPr lang="ru-RU"/>
        </a:p>
      </dgm:t>
    </dgm:pt>
    <dgm:pt modelId="{32B1A2D3-7246-4788-95AD-3A8E07ABFB60}" type="sibTrans" cxnId="{E9C50891-70A3-40B8-BFE9-D15B1486EE18}">
      <dgm:prSet/>
      <dgm:spPr/>
      <dgm:t>
        <a:bodyPr/>
        <a:lstStyle/>
        <a:p>
          <a:endParaRPr lang="ru-RU"/>
        </a:p>
      </dgm:t>
    </dgm:pt>
    <dgm:pt modelId="{9597A205-4D9A-4381-AEFA-988D5969B071}" type="pres">
      <dgm:prSet presAssocID="{3EE49B3D-64D7-4987-8E85-FAA8EB259EA1}" presName="Name0" presStyleCnt="0">
        <dgm:presLayoutVars>
          <dgm:dir/>
          <dgm:animLvl val="lvl"/>
          <dgm:resizeHandles val="exact"/>
        </dgm:presLayoutVars>
      </dgm:prSet>
      <dgm:spPr/>
    </dgm:pt>
    <dgm:pt modelId="{F021724A-AD39-4959-80F9-E216E8B2D6F4}" type="pres">
      <dgm:prSet presAssocID="{91F7D182-5EB1-4CA5-BDA8-9CB60A7AD6AF}" presName="linNode" presStyleCnt="0"/>
      <dgm:spPr/>
    </dgm:pt>
    <dgm:pt modelId="{3F0C4C3B-1D46-46E8-8860-1893061AB2B6}" type="pres">
      <dgm:prSet presAssocID="{91F7D182-5EB1-4CA5-BDA8-9CB60A7AD6A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7A40AA8-F98F-49D0-AB2B-ED26EF4DB5CC}" type="pres">
      <dgm:prSet presAssocID="{91F7D182-5EB1-4CA5-BDA8-9CB60A7AD6AF}" presName="descendantText" presStyleLbl="alignAccFollowNode1" presStyleIdx="0" presStyleCnt="2">
        <dgm:presLayoutVars>
          <dgm:bulletEnabled val="1"/>
        </dgm:presLayoutVars>
      </dgm:prSet>
      <dgm:spPr/>
    </dgm:pt>
    <dgm:pt modelId="{0D02EDB4-AF9F-4E91-AF33-9C0BB61DEDA6}" type="pres">
      <dgm:prSet presAssocID="{5BF02AFC-E266-4CD1-8FA7-06CB52CC36EE}" presName="sp" presStyleCnt="0"/>
      <dgm:spPr/>
    </dgm:pt>
    <dgm:pt modelId="{6789907A-C81F-46FE-A925-4D32167A1A76}" type="pres">
      <dgm:prSet presAssocID="{C73C24A9-4F59-42A2-A2B3-6B0AD239F88C}" presName="linNode" presStyleCnt="0"/>
      <dgm:spPr/>
    </dgm:pt>
    <dgm:pt modelId="{478E2B10-D335-4CF4-8ED2-2BC02FD44905}" type="pres">
      <dgm:prSet presAssocID="{C73C24A9-4F59-42A2-A2B3-6B0AD239F88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210A80C-4907-413F-99D2-12B116F912A9}" type="pres">
      <dgm:prSet presAssocID="{C73C24A9-4F59-42A2-A2B3-6B0AD239F88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A2A8218-2ED8-48CA-80E4-CFEA5467DE5B}" type="presOf" srcId="{D9B501E7-76FE-480B-A3D5-43A1FA9B940E}" destId="{77A40AA8-F98F-49D0-AB2B-ED26EF4DB5CC}" srcOrd="0" destOrd="0" presId="urn:microsoft.com/office/officeart/2005/8/layout/vList5"/>
    <dgm:cxn modelId="{618C311E-2321-49F4-A675-DFCF4B05BD9D}" srcId="{3EE49B3D-64D7-4987-8E85-FAA8EB259EA1}" destId="{91F7D182-5EB1-4CA5-BDA8-9CB60A7AD6AF}" srcOrd="0" destOrd="0" parTransId="{24A63960-A0ED-446A-B42D-148D52E6CF6B}" sibTransId="{5BF02AFC-E266-4CD1-8FA7-06CB52CC36EE}"/>
    <dgm:cxn modelId="{A8009028-1E70-4E32-8E14-887BFFA5D90D}" srcId="{3EE49B3D-64D7-4987-8E85-FAA8EB259EA1}" destId="{C73C24A9-4F59-42A2-A2B3-6B0AD239F88C}" srcOrd="1" destOrd="0" parTransId="{F24488AC-20E9-4C86-9762-354B203F35A3}" sibTransId="{3DD60510-1BE2-4F30-994C-9B45B851F322}"/>
    <dgm:cxn modelId="{663CD162-B7BB-426F-BF93-45DE822ABE30}" srcId="{91F7D182-5EB1-4CA5-BDA8-9CB60A7AD6AF}" destId="{D9B501E7-76FE-480B-A3D5-43A1FA9B940E}" srcOrd="0" destOrd="0" parTransId="{BB30D7BB-7363-42E4-A02C-811F1B0416EE}" sibTransId="{642A418C-5301-4219-B6E6-23B237B948CB}"/>
    <dgm:cxn modelId="{E9C50891-70A3-40B8-BFE9-D15B1486EE18}" srcId="{C73C24A9-4F59-42A2-A2B3-6B0AD239F88C}" destId="{E5B8CB6D-524E-4CE2-B0C6-8FC764AE40AE}" srcOrd="0" destOrd="0" parTransId="{CF2B5286-D33E-4813-9596-FF4ED44B5EB8}" sibTransId="{32B1A2D3-7246-4788-95AD-3A8E07ABFB60}"/>
    <dgm:cxn modelId="{6585EF92-3C45-4E74-8A34-4838F252C8E4}" type="presOf" srcId="{3EE49B3D-64D7-4987-8E85-FAA8EB259EA1}" destId="{9597A205-4D9A-4381-AEFA-988D5969B071}" srcOrd="0" destOrd="0" presId="urn:microsoft.com/office/officeart/2005/8/layout/vList5"/>
    <dgm:cxn modelId="{92F30D97-FB56-4F71-817D-286A3252E37E}" type="presOf" srcId="{C73C24A9-4F59-42A2-A2B3-6B0AD239F88C}" destId="{478E2B10-D335-4CF4-8ED2-2BC02FD44905}" srcOrd="0" destOrd="0" presId="urn:microsoft.com/office/officeart/2005/8/layout/vList5"/>
    <dgm:cxn modelId="{D327339F-09FB-48EE-AF0F-F8E9749B8EA3}" type="presOf" srcId="{91F7D182-5EB1-4CA5-BDA8-9CB60A7AD6AF}" destId="{3F0C4C3B-1D46-46E8-8860-1893061AB2B6}" srcOrd="0" destOrd="0" presId="urn:microsoft.com/office/officeart/2005/8/layout/vList5"/>
    <dgm:cxn modelId="{70AF34D9-1CBA-4F15-8221-C9EA9E17E1D0}" type="presOf" srcId="{E5B8CB6D-524E-4CE2-B0C6-8FC764AE40AE}" destId="{3210A80C-4907-413F-99D2-12B116F912A9}" srcOrd="0" destOrd="0" presId="urn:microsoft.com/office/officeart/2005/8/layout/vList5"/>
    <dgm:cxn modelId="{C81D71AC-2798-4B1B-9E61-0E9CB4ACB761}" type="presParOf" srcId="{9597A205-4D9A-4381-AEFA-988D5969B071}" destId="{F021724A-AD39-4959-80F9-E216E8B2D6F4}" srcOrd="0" destOrd="0" presId="urn:microsoft.com/office/officeart/2005/8/layout/vList5"/>
    <dgm:cxn modelId="{79F32F2A-DEAB-48FB-BEEA-50CD68EA98B5}" type="presParOf" srcId="{F021724A-AD39-4959-80F9-E216E8B2D6F4}" destId="{3F0C4C3B-1D46-46E8-8860-1893061AB2B6}" srcOrd="0" destOrd="0" presId="urn:microsoft.com/office/officeart/2005/8/layout/vList5"/>
    <dgm:cxn modelId="{6B711EAD-C18D-4498-BF0F-C5398E20519B}" type="presParOf" srcId="{F021724A-AD39-4959-80F9-E216E8B2D6F4}" destId="{77A40AA8-F98F-49D0-AB2B-ED26EF4DB5CC}" srcOrd="1" destOrd="0" presId="urn:microsoft.com/office/officeart/2005/8/layout/vList5"/>
    <dgm:cxn modelId="{983EBBA9-4536-4FB5-A497-B9411D8710CE}" type="presParOf" srcId="{9597A205-4D9A-4381-AEFA-988D5969B071}" destId="{0D02EDB4-AF9F-4E91-AF33-9C0BB61DEDA6}" srcOrd="1" destOrd="0" presId="urn:microsoft.com/office/officeart/2005/8/layout/vList5"/>
    <dgm:cxn modelId="{5B6924D1-A774-41E0-B62F-3B3B6E41A6AD}" type="presParOf" srcId="{9597A205-4D9A-4381-AEFA-988D5969B071}" destId="{6789907A-C81F-46FE-A925-4D32167A1A76}" srcOrd="2" destOrd="0" presId="urn:microsoft.com/office/officeart/2005/8/layout/vList5"/>
    <dgm:cxn modelId="{81502A45-127B-4A8B-B747-B66B410DFAC4}" type="presParOf" srcId="{6789907A-C81F-46FE-A925-4D32167A1A76}" destId="{478E2B10-D335-4CF4-8ED2-2BC02FD44905}" srcOrd="0" destOrd="0" presId="urn:microsoft.com/office/officeart/2005/8/layout/vList5"/>
    <dgm:cxn modelId="{79761765-6ABD-40DA-8760-F21D530972F4}" type="presParOf" srcId="{6789907A-C81F-46FE-A925-4D32167A1A76}" destId="{3210A80C-4907-413F-99D2-12B116F91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08A38-63BC-42D4-A600-23C123084059}">
      <dsp:nvSpPr>
        <dsp:cNvPr id="0" name=""/>
        <dsp:cNvSpPr/>
      </dsp:nvSpPr>
      <dsp:spPr>
        <a:xfrm>
          <a:off x="16951" y="71082"/>
          <a:ext cx="11955706" cy="138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texnika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xavfsizligi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qoidalari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18" y="111749"/>
        <a:ext cx="11874372" cy="1307130"/>
      </dsp:txXfrm>
    </dsp:sp>
    <dsp:sp modelId="{3B33F6AB-33E7-46E6-8A43-4D61BE53F327}">
      <dsp:nvSpPr>
        <dsp:cNvPr id="0" name=""/>
        <dsp:cNvSpPr/>
      </dsp:nvSpPr>
      <dsp:spPr>
        <a:xfrm rot="5414465">
          <a:off x="5755865" y="1460074"/>
          <a:ext cx="469402" cy="624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-5400000">
        <a:off x="5803421" y="1537777"/>
        <a:ext cx="374884" cy="328581"/>
      </dsp:txXfrm>
    </dsp:sp>
    <dsp:sp modelId="{DF5AD628-8249-40C8-A99D-AD8AE2D19C98}">
      <dsp:nvSpPr>
        <dsp:cNvPr id="0" name=""/>
        <dsp:cNvSpPr/>
      </dsp:nvSpPr>
      <dsp:spPr>
        <a:xfrm>
          <a:off x="0" y="2085410"/>
          <a:ext cx="11972657" cy="138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bajarishda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kerakli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tanishish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67" y="2126077"/>
        <a:ext cx="11891323" cy="1307130"/>
      </dsp:txXfrm>
    </dsp:sp>
    <dsp:sp modelId="{9FB8C083-58BB-46B8-B26B-1A77D81C7ADB}">
      <dsp:nvSpPr>
        <dsp:cNvPr id="0" name=""/>
        <dsp:cNvSpPr/>
      </dsp:nvSpPr>
      <dsp:spPr>
        <a:xfrm rot="5400000">
          <a:off x="5715010" y="3471025"/>
          <a:ext cx="542636" cy="624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 rot="-5400000">
        <a:off x="5798886" y="3512112"/>
        <a:ext cx="374884" cy="379845"/>
      </dsp:txXfrm>
    </dsp:sp>
    <dsp:sp modelId="{D7113D46-E1E6-4AFD-A159-25D257D746FE}">
      <dsp:nvSpPr>
        <dsp:cNvPr id="0" name=""/>
        <dsp:cNvSpPr/>
      </dsp:nvSpPr>
      <dsp:spPr>
        <a:xfrm>
          <a:off x="17090" y="4092984"/>
          <a:ext cx="11938476" cy="138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Laboratoriya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ishini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tajribada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57" y="4133651"/>
        <a:ext cx="11857142" cy="1307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40AA8-F98F-49D0-AB2B-ED26EF4DB5CC}">
      <dsp:nvSpPr>
        <dsp:cNvPr id="0" name=""/>
        <dsp:cNvSpPr/>
      </dsp:nvSpPr>
      <dsp:spPr>
        <a:xfrm rot="5400000">
          <a:off x="6912440" y="-2250701"/>
          <a:ext cx="2571505" cy="77159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Yoritilganlikning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yorug‘lik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yorug‘lik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kuchiga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bog‘liqligini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eksperimental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tekshirish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340220" y="447050"/>
        <a:ext cx="7590415" cy="2320443"/>
      </dsp:txXfrm>
    </dsp:sp>
    <dsp:sp modelId="{3F0C4C3B-1D46-46E8-8860-1893061AB2B6}">
      <dsp:nvSpPr>
        <dsp:cNvPr id="0" name=""/>
        <dsp:cNvSpPr/>
      </dsp:nvSpPr>
      <dsp:spPr>
        <a:xfrm>
          <a:off x="0" y="80"/>
          <a:ext cx="4340219" cy="3214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Arial" panose="020B0604020202020204" pitchFamily="34" charset="0"/>
              <a:cs typeface="Arial" panose="020B0604020202020204" pitchFamily="34" charset="0"/>
            </a:rPr>
            <a:t>Ishning</a:t>
          </a:r>
          <a:r>
            <a:rPr lang="en-US" sz="6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6500" kern="1200" dirty="0" err="1">
              <a:latin typeface="Arial" panose="020B0604020202020204" pitchFamily="34" charset="0"/>
              <a:cs typeface="Arial" panose="020B0604020202020204" pitchFamily="34" charset="0"/>
            </a:rPr>
            <a:t>maqsadi</a:t>
          </a:r>
          <a:endParaRPr lang="ru-RU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913" y="156993"/>
        <a:ext cx="4026393" cy="2900555"/>
      </dsp:txXfrm>
    </dsp:sp>
    <dsp:sp modelId="{3210A80C-4907-413F-99D2-12B116F912A9}">
      <dsp:nvSpPr>
        <dsp:cNvPr id="0" name=""/>
        <dsp:cNvSpPr/>
      </dsp:nvSpPr>
      <dsp:spPr>
        <a:xfrm rot="5400000">
          <a:off x="6912440" y="1124398"/>
          <a:ext cx="2571505" cy="77159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Yorug‘lik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qonunlarini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o‘rganadigan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qurilma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yorug‘lik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lyuksmetr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o‘lchov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tasmasi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chizg‘ich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340220" y="3822150"/>
        <a:ext cx="7590415" cy="2320443"/>
      </dsp:txXfrm>
    </dsp:sp>
    <dsp:sp modelId="{478E2B10-D335-4CF4-8ED2-2BC02FD44905}">
      <dsp:nvSpPr>
        <dsp:cNvPr id="0" name=""/>
        <dsp:cNvSpPr/>
      </dsp:nvSpPr>
      <dsp:spPr>
        <a:xfrm>
          <a:off x="0" y="3375181"/>
          <a:ext cx="4340219" cy="3214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Arial" panose="020B0604020202020204" pitchFamily="34" charset="0"/>
              <a:cs typeface="Arial" panose="020B0604020202020204" pitchFamily="34" charset="0"/>
            </a:rPr>
            <a:t>Kerakli</a:t>
          </a:r>
          <a:r>
            <a:rPr lang="en-US" sz="6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6500" kern="1200" dirty="0" err="1">
              <a:latin typeface="Arial" panose="020B0604020202020204" pitchFamily="34" charset="0"/>
              <a:cs typeface="Arial" panose="020B0604020202020204" pitchFamily="34" charset="0"/>
            </a:rPr>
            <a:t>jihozlar</a:t>
          </a:r>
          <a:r>
            <a:rPr lang="en-US" sz="6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913" y="3532094"/>
        <a:ext cx="4026393" cy="2900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AB94B-C65A-4407-AF01-49FEF02FC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9AE16E-7EA5-418E-91CF-9BD97592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5598B-8CF5-45AE-9C69-13C50CC6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7E233-61FD-4982-8446-44FBC66C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963B0-E428-4B12-92C1-7CB5230D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D9040-9CF6-4B7A-9B5E-C77A3FB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0720C1-1F2A-4C47-B924-2F9B4DDB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0CAB4-E12A-4F36-A000-5BED7F24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52481-C0AF-4DEF-802E-2873E084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22DF1-0C8A-4367-A49E-B357BA18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5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2C4CAF-26EB-4123-945E-C63C12027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07C162-4C63-4CFB-A01C-22043D57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7024B-4D48-4A4E-9ED7-B53BE6F8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1DF81-0A27-43E5-A6D3-40214BBB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A3618-0114-4D17-8535-13F30954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4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302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F860D-8AC2-440A-94F8-C4F298F4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FC7A7-F08D-45E3-99F4-0BA9D9CB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156B6-2F26-47C9-B00B-C05A8287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67994-9CDE-4E66-945C-C8BE306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5BFAB-B3E8-42CC-A3B5-47711D1D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7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71094-BCEE-4884-906F-C78F1901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DF37A-A588-4BFF-8C50-0FA79DA6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C6320-6D72-4263-AE68-1270542D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D483D-B1A9-4EF8-9A7A-3385430E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5151D-7989-4F00-9FCD-6EAE4F3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A31B-5184-43CD-B81F-8238BFCA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1A0DC-9637-418A-8B1C-71590FA00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EA2C4-2DEA-4D92-8DF9-8D8BE1EA3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12402-C1C8-4859-ACDF-98ABFBDC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0C7A73-7DAE-4921-9D4C-7E539B9D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072F1-CA77-479D-A224-B4C5FA72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88F87-2C10-4045-A44B-4794C595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BFF87-CC4D-4B59-B0D9-7BF599AD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FD73F-DA39-4249-9A8C-E681C181F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EB243C-24EB-4366-ACAE-8ADE500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DCB744-B11F-4293-8777-509BCBF9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1AD2B3-384A-49D3-A389-1587CB41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EE138D-1A21-4AB2-8887-B4F73B57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AEACCF-A3FC-4203-AE00-80CD38B7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A7F49-78FB-42AD-BE1A-28C70A2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24CD5B-551C-4F53-A375-F686A9B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67EC97-B986-4465-8573-C990E297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6A7DD-A94C-4EAA-9136-D30B2A60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21124-97E2-4289-9686-8180A08D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2E1659-160D-4F03-AE83-C509562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1AC761-6AD7-4A73-A31E-2AC8CE61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9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F9E9-D10D-4ACA-84EC-64211E6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2A32D-1CE1-42D2-9EE8-38E72C0A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4888E-B5D8-47B0-AB37-5959EBE34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147BB-BA48-41AC-8119-905E7F4A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A9289-BA29-4B66-A06E-CA957101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19F96-24F9-4060-9B4E-830878B8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6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5E2A-25A8-4081-9DB6-2B0F8973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FFB773-45F4-46A9-B72B-361BCF3FC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DD7FF-5155-4576-831A-6603884A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BE194-8A25-4728-9769-9B495E9E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B4BB8-2B1E-421F-89EA-A777A6F3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809111-4A6F-452E-BC4B-9FFFBFF7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DD653-0F51-4A94-824E-46BEB8F2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9FA00-5ADB-404A-861D-0E066A0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A0156-604F-450A-951F-9EDF999A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5DBF-9DA8-41F9-ABDA-F161E32B58BB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14F44-381B-4322-B0CD-05DAEAD69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3D914-9471-43D0-A653-DF9E0D29E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17675" y="2677167"/>
            <a:ext cx="10499705" cy="456438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/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Laboratoriya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ishi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№3</a:t>
            </a:r>
          </a:p>
          <a:p>
            <a:pPr marL="38918" algn="ctr"/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en-US" sz="4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Yoritilganlikning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yorug‘lik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kuchiga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bog‘liqligi</a:t>
            </a:r>
            <a:r>
              <a:rPr lang="en-US" sz="48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ctr"/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2011" y="2710591"/>
            <a:ext cx="641658" cy="1525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82011" y="4939439"/>
            <a:ext cx="641658" cy="1525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987246" y="482101"/>
            <a:ext cx="222973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987246" y="482101"/>
            <a:ext cx="222973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76041" y="702252"/>
            <a:ext cx="2108384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ru-RU" sz="4756" b="1" spc="21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11E8926-CED6-40AC-B503-6EF00D6E4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200" y="355600"/>
                <a:ext cx="11760200" cy="6223000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1-lampochkaga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beriladigan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kuchlanishni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80 V, 120 V, 160 V, 200 V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o‘zgartirib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jadvalga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const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11E8926-CED6-40AC-B503-6EF00D6E4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355600"/>
                <a:ext cx="11760200" cy="6223000"/>
              </a:xfrm>
              <a:blipFill>
                <a:blip r:embed="rId2"/>
                <a:stretch>
                  <a:fillRect l="-1295" t="-1273" r="-1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3D1D3A6-9A94-416E-A7CA-522EF9709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548452"/>
              </p:ext>
            </p:extLst>
          </p:nvPr>
        </p:nvGraphicFramePr>
        <p:xfrm>
          <a:off x="1574800" y="2057400"/>
          <a:ext cx="9029699" cy="4200528"/>
        </p:xfrm>
        <a:graphic>
          <a:graphicData uri="http://schemas.openxmlformats.org/drawingml/2006/table">
            <a:tbl>
              <a:tblPr/>
              <a:tblGrid>
                <a:gridCol w="107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4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28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en-US" sz="3200" b="1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V</a:t>
                      </a:r>
                      <a:endParaRPr lang="ru-RU" sz="3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sz="3200" b="1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</a:t>
                      </a:r>
                      <a:endParaRPr lang="ru-RU" sz="3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Е, </a:t>
                      </a:r>
                      <a:r>
                        <a:rPr lang="en-US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lx</a:t>
                      </a:r>
                      <a:endParaRPr lang="ru-RU" sz="3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sz="3200" b="1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sz="3200" b="1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 </a:t>
                      </a:r>
                      <a:r>
                        <a:rPr kumimoji="0" lang="ru-RU" sz="3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3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</a:t>
                      </a:r>
                      <a:endParaRPr lang="ru-RU" sz="3200" b="1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ru-RU" sz="3200" b="1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  </a:t>
                      </a:r>
                      <a:r>
                        <a:rPr kumimoji="0" lang="ru-RU" sz="3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3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</a:t>
                      </a:r>
                      <a:endParaRPr lang="ru-RU" sz="3200" b="1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199331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2A6780C-E416-4C31-B3C9-667B046C23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406400"/>
                <a:ext cx="11163300" cy="6108700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Tajriba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natijalariga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yoritilganlikning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yorug‘lik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garafigi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2A6780C-E416-4C31-B3C9-667B046C23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406400"/>
                <a:ext cx="11163300" cy="6108700"/>
              </a:xfrm>
              <a:blipFill>
                <a:blip r:embed="rId2"/>
                <a:stretch>
                  <a:fillRect l="-1365" t="-1297" r="-1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80697-0B80-4958-8717-B0575508FA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1803400"/>
            <a:ext cx="46101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6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39E46-86CA-4367-9B3A-E84A373A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49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/>
              <a:t>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49030-E0AE-4A86-BEBF-29163032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2146852"/>
            <a:ext cx="11858219" cy="1194554"/>
          </a:xfrm>
        </p:spPr>
        <p:txBody>
          <a:bodyPr>
            <a:noAutofit/>
          </a:bodyPr>
          <a:lstStyle/>
          <a:p>
            <a:pPr marL="0" indent="358775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(116-bet)</a:t>
            </a:r>
          </a:p>
          <a:p>
            <a:pPr marL="0" indent="358775">
              <a:lnSpc>
                <a:spcPct val="10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3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32E185D-8D64-4766-88B1-C1779F913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090549"/>
              </p:ext>
            </p:extLst>
          </p:nvPr>
        </p:nvGraphicFramePr>
        <p:xfrm>
          <a:off x="1" y="1298713"/>
          <a:ext cx="11972658" cy="555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AB4D194-2EF8-4FB3-A7B6-6DD7A73D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8957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rejasi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06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5344C33-E1B2-44DD-9223-0D9D29440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79042"/>
              </p:ext>
            </p:extLst>
          </p:nvPr>
        </p:nvGraphicFramePr>
        <p:xfrm>
          <a:off x="135834" y="62947"/>
          <a:ext cx="12056166" cy="658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5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BD55B-A761-468C-9E1D-DF1E19E6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10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qurilmasining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chizmasi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175CB-4BE3-4399-BB75-7E88C16EB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5118100"/>
            <a:ext cx="10807700" cy="13843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lampalar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2-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lyuksmetrning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fotoelementi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9560E0E4-B5D9-4CC1-8CC7-34A26C317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62" y="1666874"/>
            <a:ext cx="6010275" cy="29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812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4FEE7-9EA1-4C00-BC68-87CC2A77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96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qurilmasi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9DDAE3-3248-46E0-981B-0D563384D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689100"/>
            <a:ext cx="11353800" cy="47498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8D9F5C-CCEC-4BCC-9BA7-79CEDC36E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7" y="2468563"/>
            <a:ext cx="4991100" cy="28273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0282DA-36DB-4594-AA9C-4572DBA6E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2468562"/>
            <a:ext cx="3786188" cy="28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8D610-4CD4-4BD1-9D3D-DEE346B7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99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7DAB04A-F968-4839-9EF9-FE021E7877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3600" y="1701800"/>
                <a:ext cx="10680700" cy="49022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/>
                  <a:t> 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en-US" sz="3200" dirty="0"/>
                  <a:t>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-lampochkani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kuchlanishi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o‘zgartiriladigan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manbayiga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-lampochkani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nominal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kuchlanishli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lampochkaga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yozilgan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manbayiga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-lampochkadan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lyuksmetrgacha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-lampochkaga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Lyuksmetrda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yoritilganligi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-lampochka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o‘chirilib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-lampochka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yoqiladi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Lyuksmetr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-lampochkaga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qaratilib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o‘zgartirilib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lyuksmetr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ko‘rsatishi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qoldiriladi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7DAB04A-F968-4839-9EF9-FE021E7877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3600" y="1701800"/>
                <a:ext cx="10680700" cy="4902200"/>
              </a:xfrm>
              <a:blipFill>
                <a:blip r:embed="rId2"/>
                <a:stretch>
                  <a:fillRect l="-1484" t="-1866" r="-1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91304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4E3C0-C8FE-46BA-9549-26C54F94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18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9A4DF4-787A-475A-8AEE-5CAB93AB0C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700" y="1269286"/>
                <a:ext cx="11391900" cy="5219700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32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200" b="1" dirty="0"/>
                  <a:t>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32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lampochkaning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𝟒𝟎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kuchlanishdagi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yorug‘lik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9A4DF4-787A-475A-8AEE-5CAB93AB0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1269286"/>
                <a:ext cx="11391900" cy="5219700"/>
              </a:xfrm>
              <a:blipFill>
                <a:blip r:embed="rId2"/>
                <a:stretch>
                  <a:fillRect l="-1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38B4F00-A386-4C15-ACED-12979DD7F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61797"/>
              </p:ext>
            </p:extLst>
          </p:nvPr>
        </p:nvGraphicFramePr>
        <p:xfrm>
          <a:off x="2400300" y="2869584"/>
          <a:ext cx="7378700" cy="3639696"/>
        </p:xfrm>
        <a:graphic>
          <a:graphicData uri="http://schemas.openxmlformats.org/drawingml/2006/table">
            <a:tbl>
              <a:tblPr/>
              <a:tblGrid>
                <a:gridCol w="1439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en-US" sz="3200" b="1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V</a:t>
                      </a:r>
                      <a:endParaRPr lang="ru-RU" sz="3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sz="3200" b="1" kern="12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</a:t>
                      </a:r>
                      <a:endParaRPr lang="ru-RU" sz="3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lx</a:t>
                      </a:r>
                      <a:endParaRPr lang="ru-RU" sz="3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873604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0E18FBC-7533-4F89-B65E-2B2016F27B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700" y="584200"/>
                <a:ext cx="11430000" cy="61341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b="1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                                    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hisoblash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</a:p>
              <a:p>
                <a:pPr marL="0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36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  <m:sSubSup>
                      <m:sSubSup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36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endParaRPr lang="en-US" sz="36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3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                            </a:t>
                </a:r>
                <a:r>
                  <a:rPr lang="en-US" sz="3200" b="0" dirty="0">
                    <a:cs typeface="Arial" panose="020B0604020202020204" pitchFamily="34" charset="0"/>
                  </a:rPr>
                  <a:t>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0,3 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=5,4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(0,3 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(0,2 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cd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69 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0,5 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=17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(0,5 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(0,2 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0E18FBC-7533-4F89-B65E-2B2016F27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584200"/>
                <a:ext cx="11430000" cy="6134100"/>
              </a:xfrm>
              <a:blipFill>
                <a:blip r:embed="rId2"/>
                <a:stretch>
                  <a:fillRect t="-1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648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44A6C5F-2BE7-46CA-B129-35D5F894C1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8132" y="806166"/>
                <a:ext cx="9906000" cy="5588000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=72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lx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0,6 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=26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26 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(0,6 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(0,2 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=234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=75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lx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0,7 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=37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cd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37 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(0,7 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(0,2 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=453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cd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=83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lx</m:t>
                    </m:r>
                  </m:oMath>
                </a14:m>
                <a:r>
                  <a:rPr 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(0,9 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=67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</a:rPr>
                      <m:t>cd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67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(0,9 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(0,2 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=1356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cd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44A6C5F-2BE7-46CA-B129-35D5F894C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8132" y="806166"/>
                <a:ext cx="9906000" cy="5588000"/>
              </a:xfrm>
              <a:blipFill>
                <a:blip r:embed="rId2"/>
                <a:stretch>
                  <a:fillRect t="-1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165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522</Words>
  <Application>Microsoft Office PowerPoint</Application>
  <PresentationFormat>Широкоэкранный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   Dars rejasi</vt:lpstr>
      <vt:lpstr>Презентация PowerPoint</vt:lpstr>
      <vt:lpstr>        Ishni bajarish qurilmasining chizmasi</vt:lpstr>
      <vt:lpstr>                       Ishni bajarish qurilmasi</vt:lpstr>
      <vt:lpstr>                        Ishning bajarilish tartibi</vt:lpstr>
      <vt:lpstr>                             O‘lchash natijalari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hp</cp:lastModifiedBy>
  <cp:revision>145</cp:revision>
  <dcterms:created xsi:type="dcterms:W3CDTF">2020-08-15T18:39:42Z</dcterms:created>
  <dcterms:modified xsi:type="dcterms:W3CDTF">2021-02-23T19:53:15Z</dcterms:modified>
</cp:coreProperties>
</file>