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302" r:id="rId4"/>
    <p:sldId id="304" r:id="rId5"/>
    <p:sldId id="305" r:id="rId6"/>
    <p:sldId id="306" r:id="rId7"/>
    <p:sldId id="308" r:id="rId8"/>
    <p:sldId id="307" r:id="rId9"/>
    <p:sldId id="309" r:id="rId10"/>
    <p:sldId id="310" r:id="rId11"/>
    <p:sldId id="30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1722" y="2441989"/>
            <a:ext cx="10173501" cy="456951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Massaning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tezlikka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bog‘liqligi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Relyativistik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dinamika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Massa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energiyaning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o‘zaro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bog‘liqlik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396334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81247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F49B8E-D20D-45F2-9C6B-D484B86C36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3100" y="1079500"/>
                <a:ext cx="10858500" cy="52959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4000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4000" dirty="0"/>
                  <a:t> 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000" dirty="0"/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/>
                  <a:t>  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4000" dirty="0"/>
                  <a:t>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       </a:t>
                </a: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chemeClr val="accent1"/>
                    </a:solidFill>
                  </a:rPr>
                  <a:t>  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endParaRPr lang="ru-RU" sz="4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BF49B8E-D20D-45F2-9C6B-D484B86C36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3100" y="1079500"/>
                <a:ext cx="10858500" cy="52959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11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100" y="1643270"/>
            <a:ext cx="10774466" cy="481053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.(130-bet)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-mashqning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-masalasini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Massaning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563756"/>
                <a:ext cx="8006866" cy="48105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⃗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3200" dirty="0"/>
                  <a:t> 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Nyutonning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acc>
                      <m:accPr>
                        <m:chr m:val="⃗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</m:acc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acc>
                          <m:accPr>
                            <m:chr m:val="⃗"/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</m:acc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Katta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tezliklarda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,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563756"/>
                <a:ext cx="8006866" cy="4810539"/>
              </a:xfrm>
              <a:blipFill>
                <a:blip r:embed="rId2"/>
                <a:stretch>
                  <a:fillRect l="-1980" b="-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357A81-AB18-468E-9426-E811AA8D1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962" y="1960837"/>
            <a:ext cx="341947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6700" y="1473200"/>
                <a:ext cx="11582399" cy="5181599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Relyativistik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xuddi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klassik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3200" dirty="0"/>
                  <a:t> ,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,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/>
                  <a:t>  ,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/>
                  <a:t>.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𝝑</m:t>
                                    </m:r>
                                  </m:e>
                                  <m:sup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en-US" sz="32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en-US" sz="3200" b="1" dirty="0"/>
                  <a:t>  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relyativistik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Eynshteyn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700" y="1473200"/>
                <a:ext cx="11582399" cy="5181599"/>
              </a:xfrm>
              <a:blipFill>
                <a:blip r:embed="rId2"/>
                <a:stretch>
                  <a:fillRect l="-1263" t="-1412" r="-1211" b="-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900" y="254000"/>
                <a:ext cx="12103100" cy="63627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𝜗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3200" dirty="0"/>
                  <a:t>.</a:t>
                </a:r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</a:p>
              <a:p>
                <a:pPr marL="0" indent="0">
                  <a:buNone/>
                </a:pPr>
                <a:r>
                  <a:rPr lang="en-US" sz="3600" b="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en-US" sz="3600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200" dirty="0"/>
                  <a:t>  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3600" dirty="0"/>
                  <a:t> ;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9981E-F911-4A10-B166-97E988D863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900" y="254000"/>
                <a:ext cx="12103100" cy="6362700"/>
              </a:xfrm>
              <a:blipFill>
                <a:blip r:embed="rId2"/>
                <a:stretch>
                  <a:fillRect t="-2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7900" y="622300"/>
                <a:ext cx="10312400" cy="588010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dirty="0"/>
                  <a:t>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formulada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p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9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9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39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tinchlikdagi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ham, </a:t>
                </a:r>
                <a:r>
                  <a:rPr lang="en-US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39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9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mumkinligini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39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massasiz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zarradir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7900" y="622300"/>
                <a:ext cx="10312400" cy="5880100"/>
              </a:xfrm>
              <a:blipFill>
                <a:blip r:embed="rId2"/>
                <a:stretch>
                  <a:fillRect l="-1773" r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7313A0-3F02-42DD-9C77-B34B56D5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72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5-mashq  8-masala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80C8A5-E4B0-4958-8A5B-94D29C7131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0900" y="1968500"/>
                <a:ext cx="10553700" cy="4470400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𝟐𝟔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</m:oMath>
                </a14:m>
                <a:r>
                  <a:rPr lang="en-US" sz="4000" b="1" dirty="0"/>
                  <a:t>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(kg)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yo‘qotadi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80C8A5-E4B0-4958-8A5B-94D29C7131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0900" y="1968500"/>
                <a:ext cx="10553700" cy="4470400"/>
              </a:xfrm>
              <a:blipFill>
                <a:blip r:embed="rId2"/>
                <a:stretch>
                  <a:fillRect l="-2080" r="-2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234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P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∙∆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290365" y="755466"/>
            <a:ext cx="1" cy="2374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404" y="25976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4" y="4439477"/>
                <a:ext cx="11237836" cy="21554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3,78∙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26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(3∙</m:t>
                            </m:r>
                            <m:sSup>
                              <m:sSupPr>
                                <m:ctrlPr>
                                  <a:rPr lang="en-US" sz="3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sz="36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=0,42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sup>
                    </m:sSup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4439477"/>
                <a:ext cx="11237836" cy="2155490"/>
              </a:xfrm>
              <a:prstGeom prst="rect">
                <a:avLst/>
              </a:prstGeom>
              <a:blipFill>
                <a:blip r:embed="rId3"/>
                <a:stretch>
                  <a:fillRect l="-1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=3,78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  <a:blipFill>
                <a:blip r:embed="rId4"/>
                <a:stretch>
                  <a:fillRect l="-2831" t="-3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51143-2C32-492A-B0AD-F057B47C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56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5-mashq  15-masala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CFD13B-1AA0-4FF5-90C6-DF64E70D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0" y="1790700"/>
            <a:ext cx="9639300" cy="46355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relyativistik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klassik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impulsidan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18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3"/>
                <a:ext cx="5380379" cy="3381148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6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𝜗</m:t>
                                      </m:r>
                                    </m:e>
                                    <m:sup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3"/>
                <a:ext cx="5380379" cy="3381148"/>
              </a:xfrm>
              <a:blipFill>
                <a:blip r:embed="rId2"/>
                <a:stretch>
                  <a:fillRect t="-3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134099" y="795091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404" y="23055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0" y="3848100"/>
                <a:ext cx="11237840" cy="27468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num>
                      <m:den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endParaRPr lang="en-US" sz="3600" b="0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1=2∙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1=4∙(1−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4−4∙</m:t>
                    </m:r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848100"/>
                <a:ext cx="11237840" cy="2746867"/>
              </a:xfrm>
              <a:prstGeom prst="rect">
                <a:avLst/>
              </a:prstGeom>
              <a:blipFill>
                <a:blip r:embed="rId3"/>
                <a:stretch>
                  <a:fillRect l="-814" t="-2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2200" y="187553"/>
                <a:ext cx="5202583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ϑ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00" y="187553"/>
                <a:ext cx="5202583" cy="3234533"/>
              </a:xfrm>
              <a:prstGeom prst="rect">
                <a:avLst/>
              </a:prstGeom>
              <a:blipFill>
                <a:blip r:embed="rId4"/>
                <a:stretch>
                  <a:fillRect l="-3513" t="-3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77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569</Words>
  <Application>Microsoft Office PowerPoint</Application>
  <PresentationFormat>Широкоэкранный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Massaning tezlikka bog‘liqligi</vt:lpstr>
      <vt:lpstr>             Energiyaning saqlanish qonuni</vt:lpstr>
      <vt:lpstr>Презентация PowerPoint</vt:lpstr>
      <vt:lpstr>Презентация PowerPoint</vt:lpstr>
      <vt:lpstr>                             5-mashq  8-masala</vt:lpstr>
      <vt:lpstr>Презентация PowerPoint</vt:lpstr>
      <vt:lpstr>                           5-mashq  15-masala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199</cp:revision>
  <dcterms:created xsi:type="dcterms:W3CDTF">2020-11-20T09:11:53Z</dcterms:created>
  <dcterms:modified xsi:type="dcterms:W3CDTF">2021-02-23T19:54:41Z</dcterms:modified>
</cp:coreProperties>
</file>