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5" r:id="rId4"/>
    <p:sldId id="306" r:id="rId5"/>
    <p:sldId id="307" r:id="rId6"/>
    <p:sldId id="309" r:id="rId7"/>
    <p:sldId id="311" r:id="rId8"/>
    <p:sldId id="314" r:id="rId9"/>
    <p:sldId id="310" r:id="rId10"/>
    <p:sldId id="315" r:id="rId11"/>
    <p:sldId id="308" r:id="rId12"/>
    <p:sldId id="312" r:id="rId13"/>
    <p:sldId id="313" r:id="rId14"/>
    <p:sldId id="30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9FF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F577E-7DB7-4834-8B28-A72FE7A1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4C856D-2CC4-45BC-A28C-A51AEAA8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B3E4-19C6-4F36-952D-316B5D30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5A0-B65A-400D-8036-E2E54BF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01DCB-12BE-4D3F-9D3E-2AD9FEC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F26-B89B-43E6-ABD2-085BA298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A3C9D-0420-4DF3-9226-4B1EB07F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4A70D-6D80-4CD3-A98B-7A1C15DC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76CD-1912-4654-A87B-5727512C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AAABC-4045-4C06-80CB-4650990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E7A4D-7372-48BA-B2D3-470B6B44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E291E-E096-4FB2-85D3-7781DDAC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70EC-6A7E-4104-8284-A8638F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C64B8-785E-4BF0-AEBB-C55497D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038F-D89D-4FCB-9805-7B01522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9DB3A-ADC0-4E4E-BDA6-7765CE3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E38CB-E3E3-4EDF-A0EB-4CD6FCE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B2F6-8691-406D-B0DA-3D5E0E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8E6A4-D124-477D-AC8A-809CB9CF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EE4E-7B36-44E2-9500-1BC2C89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242-8D01-413B-9DBC-A02D1DB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E0D9D-5021-4BB6-8B42-D50939E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E00A-2FAA-478F-BEF3-29A34F18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6B17-D1C0-4578-9F80-EAF0799B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B31C8-0448-44E1-A70E-E6F8F4A1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074C-8B30-4920-8E69-3BB4C2FC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C80AB-0774-4EF4-9E4A-3CA1BB66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F05BE-36E0-4C74-98EE-C757B79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A18D1-7854-4F7F-B960-74C56D0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B8BCF-9D92-4826-94F7-BD31089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1C214-E71E-45F3-8977-509D091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842-B67B-4323-800D-0D85A244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EECA0-6A95-4AEC-A559-23E041A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BE60E-B89F-4E76-85C4-3C7AD5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793FC-92F9-4E9B-A3DF-44203B2A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31C8B4-789A-4819-A70C-981EFC8DF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F58A7-4D32-4E4C-8132-86D94940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510ED-5AB2-400A-8DF2-FFA62EE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3E1F-F5BC-4B83-B63D-CE4EEE8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4BC7-0972-465E-9095-BBA0BB4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62505-8BA0-4A41-B235-D693F7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98D72-3D24-462F-B7D2-FFB1C96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0B8F4-3876-4D29-8A6F-90026C5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5A64B-DAF2-4E2E-A5B3-37D293F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4B37B-4FD9-4446-8AD0-56AB311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21B28-8AB0-42B7-B577-5A0E55B6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FB1-7AD8-4A52-8E56-EE2E65CA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CA6FF-70CC-42D8-850A-09B8487D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EF21D-969C-486B-8650-198102C0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8E7DD-6C2D-45A0-BB02-0A06DE2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EE68D-B031-40A1-9BDB-00B6BBF5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F170F-A2A4-48CD-B45A-F451A71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41FD-FD25-42BF-9817-2BFF40A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11D809-C482-4D6D-AC7B-DC888D806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78C3-64E2-4BEC-8132-341DB67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EA29-4C5D-4B21-9EB3-1A4D916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62007-87AB-4218-8D5C-BE969878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D4AA7-01CE-4D5E-8517-14BF33F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CA44-51DA-4211-9D1A-B42E104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9C5F5-B3C6-43CC-B4EA-31600B81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85CD-06FC-45F1-9C1F-1AD1421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DA2BE-A6ED-4046-8204-11626757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8FCE-4407-404B-A61D-D3C500B2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51722" y="2441989"/>
            <a:ext cx="10173501" cy="456951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48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Maxsus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nisbiylik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nazariyasi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asoslari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Tezliklarning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qo‘shishning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relyativistik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qonuni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8705" y="2396334"/>
            <a:ext cx="648806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40978" y="501915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408705" y="4812472"/>
            <a:ext cx="648806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1-02-10_00-48-08">
            <a:hlinkClick r:id="" action="ppaction://media"/>
            <a:extLst>
              <a:ext uri="{FF2B5EF4-FFF2-40B4-BE49-F238E27FC236}">
                <a16:creationId xmlns:a16="http://schemas.microsoft.com/office/drawing/2014/main" id="{B169D48C-002E-4C77-9D2F-168E49DCE2D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1" y="1341690"/>
            <a:ext cx="572567" cy="2238998"/>
          </a:xfrm>
          <a:prstGeom prst="rect">
            <a:avLst/>
          </a:prstGeom>
          <a:solidFill>
            <a:srgbClr val="447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671DB-2C7D-4C36-9F14-B78B76DE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Tezliklarning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relyativistik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799A61-A89C-4170-BB1A-79CF36A56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9900" y="1638300"/>
                <a:ext cx="8280400" cy="496570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sanoq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sistemasiga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sanoq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sistemasiga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u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ϑ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799A61-A89C-4170-BB1A-79CF36A56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900" y="1638300"/>
                <a:ext cx="8280400" cy="4965700"/>
              </a:xfrm>
              <a:blipFill>
                <a:blip r:embed="rId2"/>
                <a:stretch>
                  <a:fillRect l="-1841" t="-3563" r="-19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762E58-9AE4-4AF5-9998-B2921DED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3721100"/>
            <a:ext cx="3581399" cy="26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9324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DC180-31E7-4009-8E3B-FE7F3E54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29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132-bet   1-test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B6CD8-D66F-476F-888B-95DAAE5ED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1000"/>
            <a:ext cx="11391900" cy="48895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sterjenning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holatdagi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 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0,6c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sterjenning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A) 80 cm;      B) 84 cm;     C) 89 cm;      D)  90 cm.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9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87547" y="187553"/>
                <a:ext cx="4331253" cy="4251924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87547" y="187553"/>
                <a:ext cx="4331253" cy="4251924"/>
              </a:xfrm>
              <a:blipFill>
                <a:blip r:embed="rId2"/>
                <a:stretch>
                  <a:fillRect t="-25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6095999" y="629991"/>
            <a:ext cx="1" cy="2281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193800" y="2013492"/>
            <a:ext cx="4068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4" y="3822700"/>
                <a:ext cx="11237836" cy="27722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0,6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=0,8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uz-Latn-UZ" sz="4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A)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𝟖𝟎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uz-Latn-UZ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4" y="3822700"/>
                <a:ext cx="11237836" cy="2772267"/>
              </a:xfrm>
              <a:prstGeom prst="rect">
                <a:avLst/>
              </a:prstGeom>
              <a:blipFill>
                <a:blip r:embed="rId3"/>
                <a:stretch>
                  <a:fillRect l="-1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3800" y="187553"/>
                <a:ext cx="5100983" cy="32345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sz="36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0" y="187553"/>
                <a:ext cx="5100983" cy="3234533"/>
              </a:xfrm>
              <a:prstGeom prst="rect">
                <a:avLst/>
              </a:prstGeom>
              <a:blipFill>
                <a:blip r:embed="rId4"/>
                <a:stretch>
                  <a:fillRect l="-3704" t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8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60" y="1643270"/>
            <a:ext cx="11365906" cy="3296199"/>
          </a:xfrm>
        </p:spPr>
        <p:txBody>
          <a:bodyPr>
            <a:normAutofit/>
          </a:bodyPr>
          <a:lstStyle/>
          <a:p>
            <a:pPr marL="1162050" indent="-80327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.(128-bet)</a:t>
            </a:r>
          </a:p>
          <a:p>
            <a:pPr marL="1162050" indent="-8032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-bet,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-testlarni </a:t>
            </a:r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671DB-2C7D-4C36-9F14-B78B76DE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Albert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Eynshteyn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99A61-A89C-4170-BB1A-79CF36A5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625" y="1563757"/>
            <a:ext cx="7537391" cy="49165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Albert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Eynshteyn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1879-yil 14-mart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Germaniyada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tug‘ildi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Shvetsariya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AQSH 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yashadi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1955-yil 18-aprelda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AQSHning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Nyu-Jersi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shtatida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vafot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Eynshteynning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300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nisbiylik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nazariyasining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asoschisidir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1921-yil Albert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Eynshteyn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Nobel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mukofotiga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sazovar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75636E-7296-41E4-A6A1-BAF5C9948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6" y="2167835"/>
            <a:ext cx="3162301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459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D8D00-C7E8-420D-8CEF-C96E497C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9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Galileyning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nisbiylik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tamoyili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A1112A1-9BEA-43ED-8E5D-DBE33BA2FE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71600"/>
                <a:ext cx="7429499" cy="528320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bir-biriga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oMath>
                </a14:m>
                <a:r>
                  <a:rPr lang="en-US" dirty="0"/>
                  <a:t>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harakatlanayotgan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inersial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sanoq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sistemalari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у=</m:t>
                    </m:r>
                    <m:sSup>
                      <m:sSupPr>
                        <m:ctrlP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у</m:t>
                        </m:r>
                      </m:e>
                      <m:sup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   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ru-RU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у</m:t>
                        </m:r>
                      </m:sub>
                    </m:sSub>
                    <m:r>
                      <a:rPr lang="ru-RU" sz="32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ru-RU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ru-RU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у</m:t>
                        </m:r>
                      </m:sub>
                      <m:sup>
                        <m:r>
                          <a:rPr lang="ru-RU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у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у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Nyutonning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</m:acc>
                    <m:r>
                      <a:rPr lang="en-US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𝐦</m:t>
                    </m:r>
                    <m:acc>
                      <m:accPr>
                        <m:chr m:val="⃗"/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inersial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sanoq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sistemasidan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ikkinchisiga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o‘tganida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shaklini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saqlaydi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A1112A1-9BEA-43ED-8E5D-DBE33BA2FE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71600"/>
                <a:ext cx="7429499" cy="5283200"/>
              </a:xfrm>
              <a:blipFill>
                <a:blip r:embed="rId2"/>
                <a:stretch>
                  <a:fillRect l="-2135" t="-2422" r="-2135" b="-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C110F4-A56E-49D5-9C5E-E669815C6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74" y="2618339"/>
            <a:ext cx="35528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671DB-2C7D-4C36-9F14-B78B76DE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799A61-A89C-4170-BB1A-79CF36A56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63757"/>
                <a:ext cx="11023600" cy="491655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Maksvell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nazariyasiga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elektromagnit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to‘lqinlarning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tarqalish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inersial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sanoq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sistemalarida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yorug‘likning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vakuumdagi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Galileyning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nisbiylik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prinsipiga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36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harakatlanayotgan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sanoq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</a:t>
                </a:r>
                <a:r>
                  <a:rPr lang="uz-Cyrl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е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yorug‘likning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‘lishi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qarama-qarshiliklarga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1905-yilda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A.Eynshteyn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barham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799A61-A89C-4170-BB1A-79CF36A56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63757"/>
                <a:ext cx="11023600" cy="4916556"/>
              </a:xfrm>
              <a:blipFill>
                <a:blip r:embed="rId2"/>
                <a:stretch>
                  <a:fillRect l="-1659" t="-1985" r="-1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7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671DB-2C7D-4C36-9F14-B78B76DE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nisbiylik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nazariyasi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postulatlari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99A61-A89C-4170-BB1A-79CF36A5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563757"/>
            <a:ext cx="10515600" cy="491655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tezligining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doimiylik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tamoyili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Yorug‘likning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vakuumdagi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inersial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sistemalarida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manbalarning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asboblarning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harakatiga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Eynshteynning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nisbiylik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tamoyili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qonunlar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inersial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sistemalarida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xilda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inersial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sistemalarida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shaklga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ko‘rinishga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026436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EC9EE-74B7-46EC-9897-31FD2C99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Lorens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almashtirishlari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EE0EEF-7799-40C7-8C2B-599177AF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498600"/>
            <a:ext cx="10947400" cy="50927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Nisbiylik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nazariyasi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klassik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Nyuton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mexanikasini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etmaydi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qo‘llanilish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chegarasini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Lorens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almashtirishlari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1904-yilda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B370CC-31F0-40FF-A6D7-384919875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3213100"/>
            <a:ext cx="8553450" cy="350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38097E04-61F5-4554-AFA7-E85D81AB348C}"/>
                  </a:ext>
                </a:extLst>
              </p:cNvPr>
              <p:cNvSpPr/>
              <p:nvPr/>
            </p:nvSpPr>
            <p:spPr>
              <a:xfrm>
                <a:off x="5341844" y="6311900"/>
                <a:ext cx="1508311" cy="279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38097E04-61F5-4554-AFA7-E85D81AB3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44" y="6311900"/>
                <a:ext cx="1508311" cy="279400"/>
              </a:xfrm>
              <a:prstGeom prst="ellipse">
                <a:avLst/>
              </a:prstGeom>
              <a:blipFill>
                <a:blip r:embed="rId3"/>
                <a:stretch>
                  <a:fillRect b="-34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5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671DB-2C7D-4C36-9F14-B78B76DE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Vaqtning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relyativistik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sekinlashishi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799A61-A89C-4170-BB1A-79CF36A56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84300"/>
                <a:ext cx="8610599" cy="5219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nuqtasida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sanoq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sistemasida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2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cs typeface="Arial" panose="020B0604020202020204" pitchFamily="34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vaqtning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o‘tishi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sekinlashadi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799A61-A89C-4170-BB1A-79CF36A56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84300"/>
                <a:ext cx="8610599" cy="5219700"/>
              </a:xfrm>
              <a:blipFill>
                <a:blip r:embed="rId2"/>
                <a:stretch>
                  <a:fillRect l="-1841" t="-2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762E58-9AE4-4AF5-9998-B2921DED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99" y="3994150"/>
            <a:ext cx="3027018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8581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1-02-10_00-42-51">
            <a:hlinkClick r:id="" action="ppaction://media"/>
            <a:extLst>
              <a:ext uri="{FF2B5EF4-FFF2-40B4-BE49-F238E27FC236}">
                <a16:creationId xmlns:a16="http://schemas.microsoft.com/office/drawing/2014/main" id="{7CEB7DD0-31AA-4FF6-99D0-744C0A92088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177421" y="122830"/>
            <a:ext cx="3084394" cy="423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7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C7B53-A13F-49A5-96E0-DD06A512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83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Uzunlikning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relyativistik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qisqarishi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86A6FB0A-6C8F-42AB-8E2D-70C9F14A1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899" y="1422400"/>
                <a:ext cx="7861301" cy="510540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va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sterjenning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qo‘zg‘almas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harakatlanayotgan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sanoq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sistemasidagi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uzunliklari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𝜗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kuzatuvchiga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harakatlanayotgan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o‘lchami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qisqaradi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relyativistik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effekt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Lorens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qisqarishi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</a:t>
                </a:r>
                <a:endParaRPr lang="ru-RU" dirty="0"/>
              </a:p>
            </p:txBody>
          </p:sp>
        </mc:Choice>
        <mc:Fallback xmlns="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86A6FB0A-6C8F-42AB-8E2D-70C9F14A1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899" y="1422400"/>
                <a:ext cx="7861301" cy="5105400"/>
              </a:xfrm>
              <a:blipFill>
                <a:blip r:embed="rId2"/>
                <a:stretch>
                  <a:fillRect l="-1938" t="-2506" r="-1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EA55B-4C2F-4CA3-9457-0D6F752E0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4073525"/>
            <a:ext cx="35147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583</Words>
  <Application>Microsoft Office PowerPoint</Application>
  <PresentationFormat>Широкоэкранный</PresentationFormat>
  <Paragraphs>63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         Albert Eynshteyn</vt:lpstr>
      <vt:lpstr>                   Galileyning nisbiylik tamoyili</vt:lpstr>
      <vt:lpstr>                        Yorug‘lik tezligi</vt:lpstr>
      <vt:lpstr>          Maxsus nisbiylik nazariyasi postulatlari</vt:lpstr>
      <vt:lpstr>                         Lorens almashtirishlari</vt:lpstr>
      <vt:lpstr>            Vaqtning relyativistik sekinlashishi</vt:lpstr>
      <vt:lpstr>Презентация PowerPoint</vt:lpstr>
      <vt:lpstr>               Uzunlikning relyativistik qisqarishi</vt:lpstr>
      <vt:lpstr>Презентация PowerPoint</vt:lpstr>
      <vt:lpstr>                Tezliklarning relyativistik qonuni</vt:lpstr>
      <vt:lpstr>                               132-bet   1-test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210</cp:revision>
  <dcterms:created xsi:type="dcterms:W3CDTF">2020-11-20T09:11:53Z</dcterms:created>
  <dcterms:modified xsi:type="dcterms:W3CDTF">2021-02-23T20:02:18Z</dcterms:modified>
</cp:coreProperties>
</file>