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5" r:id="rId4"/>
    <p:sldId id="306" r:id="rId5"/>
    <p:sldId id="307" r:id="rId6"/>
    <p:sldId id="309" r:id="rId7"/>
    <p:sldId id="311" r:id="rId8"/>
    <p:sldId id="314" r:id="rId9"/>
    <p:sldId id="310" r:id="rId10"/>
    <p:sldId id="315" r:id="rId11"/>
    <p:sldId id="308" r:id="rId12"/>
    <p:sldId id="312" r:id="rId13"/>
    <p:sldId id="313" r:id="rId14"/>
    <p:sldId id="30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9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1722" y="2441989"/>
            <a:ext cx="10173501" cy="456951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Maxsus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nisbiylik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nazariyasi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asoslari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Tezliklarning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qo‘shishning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relyativistik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8705" y="2396334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8705" y="481247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2-10_00-48-08">
            <a:hlinkClick r:id="" action="ppaction://media"/>
            <a:extLst>
              <a:ext uri="{FF2B5EF4-FFF2-40B4-BE49-F238E27FC236}">
                <a16:creationId xmlns:a16="http://schemas.microsoft.com/office/drawing/2014/main" id="{B169D48C-002E-4C77-9D2F-168E49DCE2D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" y="1341690"/>
            <a:ext cx="572567" cy="2238998"/>
          </a:xfrm>
          <a:prstGeom prst="rect">
            <a:avLst/>
          </a:prstGeom>
          <a:solidFill>
            <a:srgbClr val="447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1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Tezliklarning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relyativistik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9900" y="1638300"/>
                <a:ext cx="8280400" cy="49657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sanoq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ϑ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900" y="1638300"/>
                <a:ext cx="8280400" cy="4965700"/>
              </a:xfrm>
              <a:blipFill>
                <a:blip r:embed="rId2"/>
                <a:stretch>
                  <a:fillRect l="-1841" t="-3563" r="-19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762E58-9AE4-4AF5-9998-B2921DED3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600" y="3721100"/>
            <a:ext cx="3581399" cy="267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9324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DC180-31E7-4009-8E3B-FE7F3E543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9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132-bet   1-test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4B6CD8-D66F-476F-888B-95DAAE5ED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1000"/>
            <a:ext cx="11391900" cy="48895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sterjenning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sterjenning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A) 80 cm;      B) 84 cm;     C) 89 cm;      D)  90 cm.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497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3"/>
                <a:ext cx="4331253" cy="425192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3"/>
                <a:ext cx="4331253" cy="4251924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95999" y="62999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93800" y="20134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4" y="3822700"/>
                <a:ext cx="11237836" cy="27722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0,6</m:t>
                                    </m:r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3822700"/>
                <a:ext cx="11237836" cy="2772267"/>
              </a:xfrm>
              <a:prstGeom prst="rect">
                <a:avLst/>
              </a:prstGeom>
              <a:blipFill>
                <a:blip r:embed="rId3"/>
                <a:stretch>
                  <a:fillRect l="-1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3800" y="187553"/>
                <a:ext cx="5100983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6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800" y="187553"/>
                <a:ext cx="5100983" cy="3234533"/>
              </a:xfrm>
              <a:prstGeom prst="rect">
                <a:avLst/>
              </a:prstGeom>
              <a:blipFill>
                <a:blip r:embed="rId4"/>
                <a:stretch>
                  <a:fillRect l="-3704" t="-47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0" y="1643270"/>
            <a:ext cx="11365906" cy="3296199"/>
          </a:xfrm>
        </p:spPr>
        <p:txBody>
          <a:bodyPr>
            <a:normAutofit/>
          </a:bodyPr>
          <a:lstStyle/>
          <a:p>
            <a:pPr marL="1162050" indent="-803275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.(128-bet)</a:t>
            </a:r>
          </a:p>
          <a:p>
            <a:pPr marL="1162050" indent="-8032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-bet,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-testlarni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Eynshteyn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5625" y="1563757"/>
            <a:ext cx="7537391" cy="49165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Albert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Eynshteyn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1879-yil 14-mart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Germaniyada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Shvetsariya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AQSH 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1955-yil 18-aprelda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Nyu-Jersi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shtatida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Eynshteynning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300 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asoschisidir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1921-yil Albert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Eynshteyn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Nobel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mukofotiga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sazovar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75636E-7296-41E4-A6A1-BAF5C9948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6" y="2167835"/>
            <a:ext cx="3162301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Galileyning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tamoyili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6400" y="1371600"/>
                <a:ext cx="7429499" cy="52832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inersial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у=</m:t>
                    </m:r>
                    <m:sSup>
                      <m:sSup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e>
                      <m: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ru-RU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sub>
                    </m:sSub>
                    <m:r>
                      <a:rPr lang="ru-RU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ru-RU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ru-RU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ru-RU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sub>
                      <m:sup>
                        <m:r>
                          <a:rPr lang="ru-RU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Nyutonning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</m:t>
                    </m:r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inersial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6400" y="1371600"/>
                <a:ext cx="7429499" cy="5283200"/>
              </a:xfrm>
              <a:blipFill>
                <a:blip r:embed="rId2"/>
                <a:stretch>
                  <a:fillRect l="-2135" t="-2422" r="-2135" b="-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C110F4-A56E-49D5-9C5E-E669815C6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774" y="2618339"/>
            <a:ext cx="35528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563757"/>
                <a:ext cx="11023600" cy="491655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Maksvell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inersial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Galileyning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prinsipiga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36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</a:t>
                </a:r>
                <a:r>
                  <a:rPr lang="uz-Cyrl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qarama-qarshiliklarga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1905-yilda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A.Eynshteyn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barham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563757"/>
                <a:ext cx="11023600" cy="4916556"/>
              </a:xfrm>
              <a:blipFill>
                <a:blip r:embed="rId2"/>
                <a:stretch>
                  <a:fillRect l="-1659" t="-1985" r="-1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72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postulatlari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563757"/>
            <a:ext cx="10515600" cy="491655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doimiylik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tamoyili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vakuumdagi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asboblarning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Eynshteynning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tamoyili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9026436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EC9EE-74B7-46EC-9897-31FD2C994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almashtirishlari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EE0EEF-7799-40C7-8C2B-599177AF3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1498600"/>
            <a:ext cx="10947400" cy="50927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Nisbiylik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mexanikasini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qo‘llanilish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almashtirishlari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1904-yilda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B370CC-31F0-40FF-A6D7-384919875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3213100"/>
            <a:ext cx="8553450" cy="3505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вал 3">
                <a:extLst>
                  <a:ext uri="{FF2B5EF4-FFF2-40B4-BE49-F238E27FC236}">
                    <a16:creationId xmlns:a16="http://schemas.microsoft.com/office/drawing/2014/main" id="{38097E04-61F5-4554-AFA7-E85D81AB348C}"/>
                  </a:ext>
                </a:extLst>
              </p:cNvPr>
              <p:cNvSpPr/>
              <p:nvPr/>
            </p:nvSpPr>
            <p:spPr>
              <a:xfrm>
                <a:off x="5341844" y="6311900"/>
                <a:ext cx="1508311" cy="279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вал 3">
                <a:extLst>
                  <a:ext uri="{FF2B5EF4-FFF2-40B4-BE49-F238E27FC236}">
                    <a16:creationId xmlns:a16="http://schemas.microsoft.com/office/drawing/2014/main" id="{38097E04-61F5-4554-AFA7-E85D81AB34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44" y="6311900"/>
                <a:ext cx="1508311" cy="279400"/>
              </a:xfrm>
              <a:prstGeom prst="ellipse">
                <a:avLst/>
              </a:prstGeom>
              <a:blipFill>
                <a:blip r:embed="rId3"/>
                <a:stretch>
                  <a:fillRect b="-347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558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relyativistik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sekinlashishi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6400" y="1384300"/>
                <a:ext cx="8610599" cy="52197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32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cs typeface="Arial" panose="020B0604020202020204" pitchFamily="34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vaqtning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sekinlashadi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6400" y="1384300"/>
                <a:ext cx="8610599" cy="5219700"/>
              </a:xfrm>
              <a:blipFill>
                <a:blip r:embed="rId2"/>
                <a:stretch>
                  <a:fillRect l="-1841" t="-2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762E58-9AE4-4AF5-9998-B2921DED3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99" y="3994150"/>
            <a:ext cx="3027018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8581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1-02-10_00-42-51">
            <a:hlinkClick r:id="" action="ppaction://media"/>
            <a:extLst>
              <a:ext uri="{FF2B5EF4-FFF2-40B4-BE49-F238E27FC236}">
                <a16:creationId xmlns:a16="http://schemas.microsoft.com/office/drawing/2014/main" id="{7CEB7DD0-31AA-4FF6-99D0-744C0A92088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77421" y="122830"/>
            <a:ext cx="3084394" cy="42308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7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DC7B53-A13F-49A5-96E0-DD06A512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83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Uzunlikning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relyativistik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qisqarishi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86A6FB0A-6C8F-42AB-8E2D-70C9F14A16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2899" y="1422400"/>
                <a:ext cx="7861301" cy="51054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va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sterjenning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kuzatuvchiga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relyativistik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effekt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Lorens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endParaRPr lang="ru-RU" dirty="0"/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86A6FB0A-6C8F-42AB-8E2D-70C9F14A16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2899" y="1422400"/>
                <a:ext cx="7861301" cy="5105400"/>
              </a:xfrm>
              <a:blipFill>
                <a:blip r:embed="rId2"/>
                <a:stretch>
                  <a:fillRect l="-1938" t="-2506" r="-1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2EA55B-4C2F-4CA3-9457-0D6F752E0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4073525"/>
            <a:ext cx="351472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0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583</Words>
  <Application>Microsoft Office PowerPoint</Application>
  <PresentationFormat>Широкоэкранный</PresentationFormat>
  <Paragraphs>63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Albert Eynshteyn</vt:lpstr>
      <vt:lpstr>                   Galileyning nisbiylik tamoyili</vt:lpstr>
      <vt:lpstr>                        Yorug‘lik tezligi</vt:lpstr>
      <vt:lpstr>          Maxsus nisbiylik nazariyasi postulatlari</vt:lpstr>
      <vt:lpstr>                         Lorens almashtirishlari</vt:lpstr>
      <vt:lpstr>            Vaqtning relyativistik sekinlashishi</vt:lpstr>
      <vt:lpstr>Презентация PowerPoint</vt:lpstr>
      <vt:lpstr>               Uzunlikning relyativistik qisqarishi</vt:lpstr>
      <vt:lpstr>Презентация PowerPoint</vt:lpstr>
      <vt:lpstr>                Tezliklarning relyativistik qonuni</vt:lpstr>
      <vt:lpstr>                               132-bet   1-test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210</cp:revision>
  <dcterms:created xsi:type="dcterms:W3CDTF">2020-11-20T09:11:53Z</dcterms:created>
  <dcterms:modified xsi:type="dcterms:W3CDTF">2021-02-23T20:02:18Z</dcterms:modified>
</cp:coreProperties>
</file>