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8" r:id="rId3"/>
    <p:sldId id="26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EF20D-90D8-4EF4-8475-1AB1D4D24C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04E6E8BC-FAF9-41A1-AD1D-2B2B4ED70FF9}">
          <dgm:prSet phldrT="[Текст]" custT="1"/>
          <dgm:spPr/>
          <dgm:t>
            <a:bodyPr/>
            <a:lstStyle/>
            <a:p>
              <a:pPr algn="ctr"/>
              <a:r>
                <a:rPr lang="uz-Latn-UZ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14:m>
                <m:oMath xmlns:m="http://schemas.openxmlformats.org/officeDocument/2006/math"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𝐴</m:t>
                  </m:r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𝑞</m:t>
                  </m:r>
                  <m:sSub>
                    <m:sSubPr>
                      <m:ctrlP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uz-Latn-UZ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𝜑</m:t>
                      </m:r>
                    </m:e>
                    <m:sub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𝑜</m:t>
                      </m:r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‘</m:t>
                      </m:r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𝑟𝑡</m:t>
                      </m:r>
                    </m:sub>
                  </m:sSub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f>
                    <m:fPr>
                      <m:ctrlP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uz-Latn-UZ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𝜑</m:t>
                      </m:r>
                    </m:num>
                    <m:den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den>
                  </m:f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f>
                    <m:fPr>
                      <m:ctrlP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sSup>
                        <m:sSupPr>
                          <m:ctrlP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p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num>
                    <m:den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den>
                  </m:f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f>
                    <m:fPr>
                      <m:ctrlP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sSup>
                        <m:sSupPr>
                          <m:ctrlP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𝜑</m:t>
                          </m:r>
                        </m:e>
                        <m:sup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num>
                    <m:den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den>
                  </m:f>
                </m:oMath>
              </a14:m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04E6E8BC-FAF9-41A1-AD1D-2B2B4ED70FF9}">
          <dgm:prSet phldrT="[Текст]" custT="1"/>
          <dgm:spPr/>
          <dgm:t>
            <a:bodyPr/>
            <a:lstStyle/>
            <a:p>
              <a:pPr algn="ctr"/>
              <a:r>
                <a:rPr lang="uz-Latn-UZ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𝐴=𝑞</a:t>
              </a:r>
              <a:r>
                <a:rPr lang="uz-Latn-UZ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𝜑_(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𝑜‘𝑟𝑡)=𝑞</a:t>
              </a:r>
              <a:r>
                <a:rPr lang="uz-Latn-UZ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𝜑/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2=𝑞^2/2𝐶=〖𝐶</a:t>
              </a:r>
              <a:r>
                <a:rPr lang="uz-Latn-UZ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𝜑〗^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2/2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06ABCCED-9673-4424-86D3-4DD4F289ADB8}" type="parTrans" cxnId="{605BA71D-9D11-4DBC-8FA8-5B59033C250B}">
      <dgm:prSet/>
      <dgm:spPr/>
      <dgm:t>
        <a:bodyPr/>
        <a:lstStyle/>
        <a:p>
          <a:endParaRPr lang="ru-RU"/>
        </a:p>
      </dgm:t>
    </dgm:pt>
    <dgm:pt modelId="{73E94E1F-1250-4185-88BA-AA589B81E497}" type="sibTrans" cxnId="{605BA71D-9D11-4DBC-8FA8-5B59033C250B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A3E456A2-D326-4DA6-8127-B533CA59FC6D}">
          <dgm:prSet phldrT="[Текст]" custT="1"/>
          <dgm:spPr/>
          <dgm:t>
            <a:bodyPr/>
            <a:lstStyle/>
            <a:p>
              <a:pPr algn="ctr"/>
              <a14:m>
                <m:oMath xmlns:m="http://schemas.openxmlformats.org/officeDocument/2006/math">
                  <m:sSub>
                    <m:sSubPr>
                      <m:ctrlPr>
                        <a:rPr lang="ru-RU" sz="4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</m:e>
                    <m:sub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𝑘𝑜𝑛</m:t>
                      </m:r>
                    </m:sub>
                  </m:sSub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f>
                    <m:fPr>
                      <m:ctrlP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sSup>
                        <m:sSupPr>
                          <m:ctrlP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p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num>
                    <m:den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den>
                  </m:f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f>
                    <m:fPr>
                      <m:ctrlP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sSup>
                        <m:sSupPr>
                          <m:ctrlP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𝐶𝑈</m:t>
                          </m:r>
                        </m:e>
                        <m:sup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num>
                    <m:den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den>
                  </m:f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f>
                    <m:fPr>
                      <m:ctrlP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sSub>
                        <m:sSubPr>
                          <m:ctrlP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uz-Latn-UZ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𝜀</m:t>
                      </m:r>
                      <m:sSup>
                        <m:sSupPr>
                          <m:ctrlPr>
                            <a:rPr lang="uz-Latn-UZ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p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num>
                    <m:den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den>
                  </m:f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𝑉</m:t>
                  </m:r>
                  <m:r>
                    <a:rPr lang="en-US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;</m:t>
                  </m:r>
                </m:oMath>
              </a14:m>
              <a:r>
                <a:rPr lang="uz-Latn-UZ" sz="3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14:m>
                <m:oMath xmlns:m="http://schemas.openxmlformats.org/officeDocument/2006/math">
                  <m:r>
                    <a:rPr lang="uz-Latn-UZ" sz="4000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∆</m:t>
                  </m:r>
                  <m:r>
                    <a:rPr lang="uz-Latn-UZ" sz="4000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𝜑</m:t>
                  </m:r>
                  <m:r>
                    <a:rPr lang="uz-Latn-UZ" sz="4000" b="0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r>
                    <a:rPr lang="uz-Latn-UZ" sz="4000" b="0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𝑈</m:t>
                  </m:r>
                </m:oMath>
              </a14:m>
              <a:r>
                <a:rPr lang="uz-Latn-UZ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A3E456A2-D326-4DA6-8127-B533CA59FC6D}">
          <dgm:prSet phldrT="[Текст]" custT="1"/>
          <dgm:spPr/>
          <dgm:t>
            <a:bodyPr/>
            <a:lstStyle/>
            <a:p>
              <a:pPr algn="ctr"/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𝑊</a:t>
              </a:r>
              <a:r>
                <a:rPr lang="ru-RU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_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𝑘𝑜𝑛=𝑞^2/2𝐶=〖𝐶𝑈〗^2/2=(</a:t>
              </a:r>
              <a:r>
                <a:rPr lang="uz-Latn-UZ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𝜀_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0</a:t>
              </a:r>
              <a:r>
                <a:rPr lang="uz-Latn-UZ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𝜀𝐸^2)/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2 𝑉</a:t>
              </a:r>
              <a:r>
                <a:rPr lang="en-US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;</a:t>
              </a:r>
              <a:r>
                <a:rPr lang="uz-Latn-UZ" sz="3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uz-Latn-UZ" sz="4000" i="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∆𝜑</a:t>
              </a:r>
              <a:r>
                <a:rPr lang="uz-Latn-UZ" sz="4000" b="0" i="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=𝑈</a:t>
              </a:r>
              <a:r>
                <a:rPr lang="uz-Latn-UZ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1BF1E481-4C4A-4076-A5CF-5971031F3497}" type="parTrans" cxnId="{ABFB1362-9D8E-483C-A9AB-0C2EEC7817E3}">
      <dgm:prSet/>
      <dgm:spPr/>
      <dgm:t>
        <a:bodyPr/>
        <a:lstStyle/>
        <a:p>
          <a:endParaRPr lang="ru-RU"/>
        </a:p>
      </dgm:t>
    </dgm:pt>
    <dgm:pt modelId="{1118FA43-2349-4050-B968-040D8AF69D44}" type="sibTrans" cxnId="{ABFB1362-9D8E-483C-A9AB-0C2EEC7817E3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109EE75B-CF16-4740-BC36-AF00DFC18E42}">
          <dgm:prSet phldrT="[Текст]" custT="1"/>
          <dgm:spPr/>
          <dgm:t>
            <a:bodyPr/>
            <a:lstStyle/>
            <a:p>
              <a:pPr algn="ctr"/>
              <a14:m>
                <m:oMath xmlns:m="http://schemas.openxmlformats.org/officeDocument/2006/math">
                  <m:r>
                    <a:rPr lang="ru-RU" sz="440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𝜔</m:t>
                  </m:r>
                  <m:r>
                    <a:rPr lang="uz-Latn-UZ" sz="44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lang="uz-Latn-UZ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fPr>
                    <m:num>
                      <m:r>
                        <a:rPr lang="uz-Latn-UZ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num>
                    <m:den>
                      <m:r>
                        <a:rPr lang="uz-Latn-UZ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den>
                  </m:f>
                  <m:r>
                    <a:rPr lang="uz-Latn-UZ" sz="44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sSub>
                        <m:sSubPr>
                          <m:ctrlP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uz-Latn-UZ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𝜀</m:t>
                      </m:r>
                      <m:sSup>
                        <m:sSupPr>
                          <m:ctrlPr>
                            <a:rPr lang="uz-Latn-UZ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p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num>
                    <m:den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den>
                  </m:f>
                </m:oMath>
              </a14:m>
              <a:r>
                <a:rPr lang="uz-Latn-UZ" sz="4000" dirty="0"/>
                <a:t> </a:t>
              </a:r>
              <a:r>
                <a:rPr lang="en-US" sz="4000" dirty="0"/>
                <a:t>;    </a:t>
              </a:r>
              <a:r>
                <a:rPr lang="uz-Latn-UZ" sz="4000" dirty="0"/>
                <a:t>  </a:t>
              </a:r>
              <a14:m>
                <m:oMath xmlns:m="http://schemas.openxmlformats.org/officeDocument/2006/math">
                  <m:r>
                    <a:rPr lang="uz-Latn-UZ" sz="4400" b="0" i="1" dirty="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𝐸</m:t>
                  </m:r>
                  <m:r>
                    <a:rPr lang="uz-Latn-UZ" sz="4400" b="0" i="1" dirty="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f>
                    <m:fPr>
                      <m:ctrlPr>
                        <a:rPr lang="uz-Latn-UZ" sz="4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r>
                        <a:rPr lang="uz-Latn-UZ" sz="4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</m:num>
                    <m:den>
                      <m:r>
                        <a:rPr lang="uz-Latn-UZ" sz="4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</m:den>
                  </m:f>
                </m:oMath>
              </a14:m>
              <a:endParaRPr lang="ru-RU" sz="4000" dirty="0"/>
            </a:p>
          </dgm:t>
        </dgm:pt>
      </mc:Choice>
      <mc:Fallback xmlns="">
        <dgm:pt modelId="{109EE75B-CF16-4740-BC36-AF00DFC18E42}">
          <dgm:prSet phldrT="[Текст]" custT="1"/>
          <dgm:spPr/>
          <dgm:t>
            <a:bodyPr/>
            <a:lstStyle/>
            <a:p>
              <a:pPr algn="ctr"/>
              <a:r>
                <a:rPr lang="ru-RU" sz="44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𝜔</a:t>
              </a:r>
              <a:r>
                <a:rPr lang="uz-Latn-UZ" sz="44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=𝑊/𝑉=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(</a:t>
              </a:r>
              <a:r>
                <a:rPr lang="uz-Latn-UZ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𝜀_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0</a:t>
              </a:r>
              <a:r>
                <a:rPr lang="uz-Latn-UZ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𝜀𝐸^2)/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2</a:t>
              </a:r>
              <a:r>
                <a:rPr lang="uz-Latn-UZ" sz="4000" dirty="0"/>
                <a:t> </a:t>
              </a:r>
              <a:r>
                <a:rPr lang="en-US" sz="4000" dirty="0"/>
                <a:t>;    </a:t>
              </a:r>
              <a:r>
                <a:rPr lang="uz-Latn-UZ" sz="4000" dirty="0"/>
                <a:t>  </a:t>
              </a:r>
              <a:r>
                <a:rPr lang="uz-Latn-UZ" sz="4400" b="0" i="0" dirty="0">
                  <a:latin typeface="Cambria Math" panose="02040503050406030204" pitchFamily="18" charset="0"/>
                  <a:cs typeface="Arial" panose="020B0604020202020204" pitchFamily="34" charset="0"/>
                </a:rPr>
                <a:t>𝐸=𝑈/𝑑</a:t>
              </a:r>
              <a:endParaRPr lang="ru-RU" sz="4000" dirty="0"/>
            </a:p>
          </dgm:t>
        </dgm:pt>
      </mc:Fallback>
    </mc:AlternateContent>
    <dgm:pt modelId="{8C9FBF70-05A6-45ED-BCB6-E49E87F8DBDE}" type="parTrans" cxnId="{DDD42613-026E-4A7F-BAE1-DD55079433B8}">
      <dgm:prSet/>
      <dgm:spPr/>
      <dgm:t>
        <a:bodyPr/>
        <a:lstStyle/>
        <a:p>
          <a:endParaRPr lang="ru-RU"/>
        </a:p>
      </dgm:t>
    </dgm:pt>
    <dgm:pt modelId="{C02B65E5-BB67-4B3F-A497-218B89643E8E}" type="sibTrans" cxnId="{DDD42613-026E-4A7F-BAE1-DD55079433B8}">
      <dgm:prSet/>
      <dgm:spPr/>
      <dgm:t>
        <a:bodyPr/>
        <a:lstStyle/>
        <a:p>
          <a:endParaRPr lang="ru-RU"/>
        </a:p>
      </dgm:t>
    </dgm:pt>
    <dgm:pt modelId="{9D9CC8D6-92FB-4556-8522-D8926B54F638}" type="pres">
      <dgm:prSet presAssocID="{5FCEF20D-90D8-4EF4-8475-1AB1D4D24C48}" presName="Name0" presStyleCnt="0">
        <dgm:presLayoutVars>
          <dgm:chMax val="7"/>
          <dgm:chPref val="7"/>
          <dgm:dir/>
        </dgm:presLayoutVars>
      </dgm:prSet>
      <dgm:spPr/>
    </dgm:pt>
    <dgm:pt modelId="{268DD24B-0089-4637-B100-7C5369E615A4}" type="pres">
      <dgm:prSet presAssocID="{5FCEF20D-90D8-4EF4-8475-1AB1D4D24C48}" presName="Name1" presStyleCnt="0"/>
      <dgm:spPr/>
    </dgm:pt>
    <dgm:pt modelId="{48A79BA2-2BA9-42DC-A242-12D69D280C7D}" type="pres">
      <dgm:prSet presAssocID="{5FCEF20D-90D8-4EF4-8475-1AB1D4D24C48}" presName="cycle" presStyleCnt="0"/>
      <dgm:spPr/>
    </dgm:pt>
    <dgm:pt modelId="{2A660DB5-8B6A-4A60-8424-23A38912A9EA}" type="pres">
      <dgm:prSet presAssocID="{5FCEF20D-90D8-4EF4-8475-1AB1D4D24C48}" presName="srcNode" presStyleLbl="node1" presStyleIdx="0" presStyleCnt="3"/>
      <dgm:spPr/>
    </dgm:pt>
    <dgm:pt modelId="{504F573F-828B-46F7-92C0-3908353DD4B1}" type="pres">
      <dgm:prSet presAssocID="{5FCEF20D-90D8-4EF4-8475-1AB1D4D24C48}" presName="conn" presStyleLbl="parChTrans1D2" presStyleIdx="0" presStyleCnt="1"/>
      <dgm:spPr/>
    </dgm:pt>
    <dgm:pt modelId="{2C39F536-9308-448B-B2F6-59AE029E0399}" type="pres">
      <dgm:prSet presAssocID="{5FCEF20D-90D8-4EF4-8475-1AB1D4D24C48}" presName="extraNode" presStyleLbl="node1" presStyleIdx="0" presStyleCnt="3"/>
      <dgm:spPr/>
    </dgm:pt>
    <dgm:pt modelId="{99754172-BFE0-4714-AF36-8ED2EA17EC17}" type="pres">
      <dgm:prSet presAssocID="{5FCEF20D-90D8-4EF4-8475-1AB1D4D24C48}" presName="dstNode" presStyleLbl="node1" presStyleIdx="0" presStyleCnt="3"/>
      <dgm:spPr/>
    </dgm:pt>
    <dgm:pt modelId="{17C65CCF-B5DD-4FB0-AE50-FBC95BFECB8A}" type="pres">
      <dgm:prSet presAssocID="{04E6E8BC-FAF9-41A1-AD1D-2B2B4ED70FF9}" presName="text_1" presStyleLbl="node1" presStyleIdx="0" presStyleCnt="3">
        <dgm:presLayoutVars>
          <dgm:bulletEnabled val="1"/>
        </dgm:presLayoutVars>
      </dgm:prSet>
      <dgm:spPr/>
    </dgm:pt>
    <dgm:pt modelId="{0CC37A20-A9DA-454E-BDB8-FCBF28D5BE38}" type="pres">
      <dgm:prSet presAssocID="{04E6E8BC-FAF9-41A1-AD1D-2B2B4ED70FF9}" presName="accent_1" presStyleCnt="0"/>
      <dgm:spPr/>
    </dgm:pt>
    <dgm:pt modelId="{2EA9DC61-1D57-457E-AA3A-3965FE328269}" type="pres">
      <dgm:prSet presAssocID="{04E6E8BC-FAF9-41A1-AD1D-2B2B4ED70FF9}" presName="accentRepeatNode" presStyleLbl="solidFgAcc1" presStyleIdx="0" presStyleCnt="3"/>
      <dgm:spPr/>
    </dgm:pt>
    <dgm:pt modelId="{0B393359-D7D5-4F8C-BAD5-E03C72C535C0}" type="pres">
      <dgm:prSet presAssocID="{A3E456A2-D326-4DA6-8127-B533CA59FC6D}" presName="text_2" presStyleLbl="node1" presStyleIdx="1" presStyleCnt="3">
        <dgm:presLayoutVars>
          <dgm:bulletEnabled val="1"/>
        </dgm:presLayoutVars>
      </dgm:prSet>
      <dgm:spPr/>
    </dgm:pt>
    <dgm:pt modelId="{1C5DA001-1356-4E56-84A2-D558778BF11C}" type="pres">
      <dgm:prSet presAssocID="{A3E456A2-D326-4DA6-8127-B533CA59FC6D}" presName="accent_2" presStyleCnt="0"/>
      <dgm:spPr/>
    </dgm:pt>
    <dgm:pt modelId="{181D2663-E005-40D7-A353-1D0673874303}" type="pres">
      <dgm:prSet presAssocID="{A3E456A2-D326-4DA6-8127-B533CA59FC6D}" presName="accentRepeatNode" presStyleLbl="solidFgAcc1" presStyleIdx="1" presStyleCnt="3"/>
      <dgm:spPr/>
    </dgm:pt>
    <dgm:pt modelId="{38DE7C39-B9B7-4F15-BB0A-E79542A28A92}" type="pres">
      <dgm:prSet presAssocID="{109EE75B-CF16-4740-BC36-AF00DFC18E42}" presName="text_3" presStyleLbl="node1" presStyleIdx="2" presStyleCnt="3" custLinFactNeighborX="-131" custLinFactNeighborY="-2114">
        <dgm:presLayoutVars>
          <dgm:bulletEnabled val="1"/>
        </dgm:presLayoutVars>
      </dgm:prSet>
      <dgm:spPr/>
    </dgm:pt>
    <dgm:pt modelId="{F79F90E3-FF16-4D85-AC26-158336C757A0}" type="pres">
      <dgm:prSet presAssocID="{109EE75B-CF16-4740-BC36-AF00DFC18E42}" presName="accent_3" presStyleCnt="0"/>
      <dgm:spPr/>
    </dgm:pt>
    <dgm:pt modelId="{AAD8FE27-334A-4825-98E5-F65AAF82A0F6}" type="pres">
      <dgm:prSet presAssocID="{109EE75B-CF16-4740-BC36-AF00DFC18E42}" presName="accentRepeatNode" presStyleLbl="solidFgAcc1" presStyleIdx="2" presStyleCnt="3"/>
      <dgm:spPr/>
    </dgm:pt>
  </dgm:ptLst>
  <dgm:cxnLst>
    <dgm:cxn modelId="{C79C0509-C5F4-46F7-BF10-C5564AB61DD0}" type="presOf" srcId="{109EE75B-CF16-4740-BC36-AF00DFC18E42}" destId="{38DE7C39-B9B7-4F15-BB0A-E79542A28A92}" srcOrd="0" destOrd="0" presId="urn:microsoft.com/office/officeart/2008/layout/VerticalCurvedList"/>
    <dgm:cxn modelId="{DDD42613-026E-4A7F-BAE1-DD55079433B8}" srcId="{5FCEF20D-90D8-4EF4-8475-1AB1D4D24C48}" destId="{109EE75B-CF16-4740-BC36-AF00DFC18E42}" srcOrd="2" destOrd="0" parTransId="{8C9FBF70-05A6-45ED-BCB6-E49E87F8DBDE}" sibTransId="{C02B65E5-BB67-4B3F-A497-218B89643E8E}"/>
    <dgm:cxn modelId="{605BA71D-9D11-4DBC-8FA8-5B59033C250B}" srcId="{5FCEF20D-90D8-4EF4-8475-1AB1D4D24C48}" destId="{04E6E8BC-FAF9-41A1-AD1D-2B2B4ED70FF9}" srcOrd="0" destOrd="0" parTransId="{06ABCCED-9673-4424-86D3-4DD4F289ADB8}" sibTransId="{73E94E1F-1250-4185-88BA-AA589B81E497}"/>
    <dgm:cxn modelId="{ABFB1362-9D8E-483C-A9AB-0C2EEC7817E3}" srcId="{5FCEF20D-90D8-4EF4-8475-1AB1D4D24C48}" destId="{A3E456A2-D326-4DA6-8127-B533CA59FC6D}" srcOrd="1" destOrd="0" parTransId="{1BF1E481-4C4A-4076-A5CF-5971031F3497}" sibTransId="{1118FA43-2349-4050-B968-040D8AF69D44}"/>
    <dgm:cxn modelId="{F27E8D6A-32B9-49ED-B2D8-F869D899AFA2}" type="presOf" srcId="{73E94E1F-1250-4185-88BA-AA589B81E497}" destId="{504F573F-828B-46F7-92C0-3908353DD4B1}" srcOrd="0" destOrd="0" presId="urn:microsoft.com/office/officeart/2008/layout/VerticalCurvedList"/>
    <dgm:cxn modelId="{0970D86B-002E-487E-ACE8-0E7167FF3BCB}" type="presOf" srcId="{A3E456A2-D326-4DA6-8127-B533CA59FC6D}" destId="{0B393359-D7D5-4F8C-BAD5-E03C72C535C0}" srcOrd="0" destOrd="0" presId="urn:microsoft.com/office/officeart/2008/layout/VerticalCurvedList"/>
    <dgm:cxn modelId="{F134D350-B9E2-4F34-A426-F16364942BC4}" type="presOf" srcId="{5FCEF20D-90D8-4EF4-8475-1AB1D4D24C48}" destId="{9D9CC8D6-92FB-4556-8522-D8926B54F638}" srcOrd="0" destOrd="0" presId="urn:microsoft.com/office/officeart/2008/layout/VerticalCurvedList"/>
    <dgm:cxn modelId="{4CBE1891-B79D-4962-B620-971A6CE1B40D}" type="presOf" srcId="{04E6E8BC-FAF9-41A1-AD1D-2B2B4ED70FF9}" destId="{17C65CCF-B5DD-4FB0-AE50-FBC95BFECB8A}" srcOrd="0" destOrd="0" presId="urn:microsoft.com/office/officeart/2008/layout/VerticalCurvedList"/>
    <dgm:cxn modelId="{8E0E7688-3ED5-44E1-983B-34A345805D15}" type="presParOf" srcId="{9D9CC8D6-92FB-4556-8522-D8926B54F638}" destId="{268DD24B-0089-4637-B100-7C5369E615A4}" srcOrd="0" destOrd="0" presId="urn:microsoft.com/office/officeart/2008/layout/VerticalCurvedList"/>
    <dgm:cxn modelId="{BC81F8BB-3F90-4C1F-BA92-456DAD686CFB}" type="presParOf" srcId="{268DD24B-0089-4637-B100-7C5369E615A4}" destId="{48A79BA2-2BA9-42DC-A242-12D69D280C7D}" srcOrd="0" destOrd="0" presId="urn:microsoft.com/office/officeart/2008/layout/VerticalCurvedList"/>
    <dgm:cxn modelId="{5998E35E-9904-4F1F-AD9E-0F283D25DBC2}" type="presParOf" srcId="{48A79BA2-2BA9-42DC-A242-12D69D280C7D}" destId="{2A660DB5-8B6A-4A60-8424-23A38912A9EA}" srcOrd="0" destOrd="0" presId="urn:microsoft.com/office/officeart/2008/layout/VerticalCurvedList"/>
    <dgm:cxn modelId="{6128B4BF-6144-438B-BD34-03205D6794A1}" type="presParOf" srcId="{48A79BA2-2BA9-42DC-A242-12D69D280C7D}" destId="{504F573F-828B-46F7-92C0-3908353DD4B1}" srcOrd="1" destOrd="0" presId="urn:microsoft.com/office/officeart/2008/layout/VerticalCurvedList"/>
    <dgm:cxn modelId="{523F67FF-95E8-4D39-9DBE-C3C0A2A04D42}" type="presParOf" srcId="{48A79BA2-2BA9-42DC-A242-12D69D280C7D}" destId="{2C39F536-9308-448B-B2F6-59AE029E0399}" srcOrd="2" destOrd="0" presId="urn:microsoft.com/office/officeart/2008/layout/VerticalCurvedList"/>
    <dgm:cxn modelId="{251D39BF-07EA-4ADC-909B-9D3E9A91CC4C}" type="presParOf" srcId="{48A79BA2-2BA9-42DC-A242-12D69D280C7D}" destId="{99754172-BFE0-4714-AF36-8ED2EA17EC17}" srcOrd="3" destOrd="0" presId="urn:microsoft.com/office/officeart/2008/layout/VerticalCurvedList"/>
    <dgm:cxn modelId="{87C1217C-3CE1-4C9C-92D9-89BB86929140}" type="presParOf" srcId="{268DD24B-0089-4637-B100-7C5369E615A4}" destId="{17C65CCF-B5DD-4FB0-AE50-FBC95BFECB8A}" srcOrd="1" destOrd="0" presId="urn:microsoft.com/office/officeart/2008/layout/VerticalCurvedList"/>
    <dgm:cxn modelId="{5559AFA8-A811-4363-B76D-F04898C0590E}" type="presParOf" srcId="{268DD24B-0089-4637-B100-7C5369E615A4}" destId="{0CC37A20-A9DA-454E-BDB8-FCBF28D5BE38}" srcOrd="2" destOrd="0" presId="urn:microsoft.com/office/officeart/2008/layout/VerticalCurvedList"/>
    <dgm:cxn modelId="{2DB7EEC8-4A55-4994-82A9-93234168688F}" type="presParOf" srcId="{0CC37A20-A9DA-454E-BDB8-FCBF28D5BE38}" destId="{2EA9DC61-1D57-457E-AA3A-3965FE328269}" srcOrd="0" destOrd="0" presId="urn:microsoft.com/office/officeart/2008/layout/VerticalCurvedList"/>
    <dgm:cxn modelId="{91A643F2-1C96-46BD-B9B0-E2F47F1E689E}" type="presParOf" srcId="{268DD24B-0089-4637-B100-7C5369E615A4}" destId="{0B393359-D7D5-4F8C-BAD5-E03C72C535C0}" srcOrd="3" destOrd="0" presId="urn:microsoft.com/office/officeart/2008/layout/VerticalCurvedList"/>
    <dgm:cxn modelId="{AFB20759-A430-44D7-BC8F-AF9F9F61BC54}" type="presParOf" srcId="{268DD24B-0089-4637-B100-7C5369E615A4}" destId="{1C5DA001-1356-4E56-84A2-D558778BF11C}" srcOrd="4" destOrd="0" presId="urn:microsoft.com/office/officeart/2008/layout/VerticalCurvedList"/>
    <dgm:cxn modelId="{6817EC64-1D8B-4CC3-9DD4-3B2AA593D91E}" type="presParOf" srcId="{1C5DA001-1356-4E56-84A2-D558778BF11C}" destId="{181D2663-E005-40D7-A353-1D0673874303}" srcOrd="0" destOrd="0" presId="urn:microsoft.com/office/officeart/2008/layout/VerticalCurvedList"/>
    <dgm:cxn modelId="{D5D9C3AC-B61E-4338-903C-7A6AF4C12B54}" type="presParOf" srcId="{268DD24B-0089-4637-B100-7C5369E615A4}" destId="{38DE7C39-B9B7-4F15-BB0A-E79542A28A92}" srcOrd="5" destOrd="0" presId="urn:microsoft.com/office/officeart/2008/layout/VerticalCurvedList"/>
    <dgm:cxn modelId="{DC476A70-F79E-4D6E-AB42-66999A0461B1}" type="presParOf" srcId="{268DD24B-0089-4637-B100-7C5369E615A4}" destId="{F79F90E3-FF16-4D85-AC26-158336C757A0}" srcOrd="6" destOrd="0" presId="urn:microsoft.com/office/officeart/2008/layout/VerticalCurvedList"/>
    <dgm:cxn modelId="{3B0E1478-F264-4F6D-AD1F-BF520AD2EF4E}" type="presParOf" srcId="{F79F90E3-FF16-4D85-AC26-158336C757A0}" destId="{AAD8FE27-334A-4825-98E5-F65AAF82A0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CEF20D-90D8-4EF4-8475-1AB1D4D24C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E6E8BC-FAF9-41A1-AD1D-2B2B4ED70FF9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06ABCCED-9673-4424-86D3-4DD4F289ADB8}" type="parTrans" cxnId="{605BA71D-9D11-4DBC-8FA8-5B59033C250B}">
      <dgm:prSet/>
      <dgm:spPr/>
      <dgm:t>
        <a:bodyPr/>
        <a:lstStyle/>
        <a:p>
          <a:endParaRPr lang="ru-RU"/>
        </a:p>
      </dgm:t>
    </dgm:pt>
    <dgm:pt modelId="{73E94E1F-1250-4185-88BA-AA589B81E497}" type="sibTrans" cxnId="{605BA71D-9D11-4DBC-8FA8-5B59033C250B}">
      <dgm:prSet/>
      <dgm:spPr/>
      <dgm:t>
        <a:bodyPr/>
        <a:lstStyle/>
        <a:p>
          <a:endParaRPr lang="ru-RU"/>
        </a:p>
      </dgm:t>
    </dgm:pt>
    <dgm:pt modelId="{A3E456A2-D326-4DA6-8127-B533CA59FC6D}">
      <dgm:prSet phldrT="[Текст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1BF1E481-4C4A-4076-A5CF-5971031F3497}" type="parTrans" cxnId="{ABFB1362-9D8E-483C-A9AB-0C2EEC7817E3}">
      <dgm:prSet/>
      <dgm:spPr/>
      <dgm:t>
        <a:bodyPr/>
        <a:lstStyle/>
        <a:p>
          <a:endParaRPr lang="ru-RU"/>
        </a:p>
      </dgm:t>
    </dgm:pt>
    <dgm:pt modelId="{1118FA43-2349-4050-B968-040D8AF69D44}" type="sibTrans" cxnId="{ABFB1362-9D8E-483C-A9AB-0C2EEC7817E3}">
      <dgm:prSet/>
      <dgm:spPr/>
      <dgm:t>
        <a:bodyPr/>
        <a:lstStyle/>
        <a:p>
          <a:endParaRPr lang="ru-RU"/>
        </a:p>
      </dgm:t>
    </dgm:pt>
    <dgm:pt modelId="{109EE75B-CF16-4740-BC36-AF00DFC18E42}">
      <dgm:prSet phldrT="[Текст]" custT="1"/>
      <dgm:spPr>
        <a:blipFill>
          <a:blip xmlns:r="http://schemas.openxmlformats.org/officeDocument/2006/relationships" r:embed="rId3"/>
          <a:stretch>
            <a:fillRect b="-962"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8C9FBF70-05A6-45ED-BCB6-E49E87F8DBDE}" type="parTrans" cxnId="{DDD42613-026E-4A7F-BAE1-DD55079433B8}">
      <dgm:prSet/>
      <dgm:spPr/>
      <dgm:t>
        <a:bodyPr/>
        <a:lstStyle/>
        <a:p>
          <a:endParaRPr lang="ru-RU"/>
        </a:p>
      </dgm:t>
    </dgm:pt>
    <dgm:pt modelId="{C02B65E5-BB67-4B3F-A497-218B89643E8E}" type="sibTrans" cxnId="{DDD42613-026E-4A7F-BAE1-DD55079433B8}">
      <dgm:prSet/>
      <dgm:spPr/>
      <dgm:t>
        <a:bodyPr/>
        <a:lstStyle/>
        <a:p>
          <a:endParaRPr lang="ru-RU"/>
        </a:p>
      </dgm:t>
    </dgm:pt>
    <dgm:pt modelId="{9D9CC8D6-92FB-4556-8522-D8926B54F638}" type="pres">
      <dgm:prSet presAssocID="{5FCEF20D-90D8-4EF4-8475-1AB1D4D24C48}" presName="Name0" presStyleCnt="0">
        <dgm:presLayoutVars>
          <dgm:chMax val="7"/>
          <dgm:chPref val="7"/>
          <dgm:dir/>
        </dgm:presLayoutVars>
      </dgm:prSet>
      <dgm:spPr/>
    </dgm:pt>
    <dgm:pt modelId="{268DD24B-0089-4637-B100-7C5369E615A4}" type="pres">
      <dgm:prSet presAssocID="{5FCEF20D-90D8-4EF4-8475-1AB1D4D24C48}" presName="Name1" presStyleCnt="0"/>
      <dgm:spPr/>
    </dgm:pt>
    <dgm:pt modelId="{48A79BA2-2BA9-42DC-A242-12D69D280C7D}" type="pres">
      <dgm:prSet presAssocID="{5FCEF20D-90D8-4EF4-8475-1AB1D4D24C48}" presName="cycle" presStyleCnt="0"/>
      <dgm:spPr/>
    </dgm:pt>
    <dgm:pt modelId="{2A660DB5-8B6A-4A60-8424-23A38912A9EA}" type="pres">
      <dgm:prSet presAssocID="{5FCEF20D-90D8-4EF4-8475-1AB1D4D24C48}" presName="srcNode" presStyleLbl="node1" presStyleIdx="0" presStyleCnt="3"/>
      <dgm:spPr/>
    </dgm:pt>
    <dgm:pt modelId="{504F573F-828B-46F7-92C0-3908353DD4B1}" type="pres">
      <dgm:prSet presAssocID="{5FCEF20D-90D8-4EF4-8475-1AB1D4D24C48}" presName="conn" presStyleLbl="parChTrans1D2" presStyleIdx="0" presStyleCnt="1"/>
      <dgm:spPr/>
    </dgm:pt>
    <dgm:pt modelId="{2C39F536-9308-448B-B2F6-59AE029E0399}" type="pres">
      <dgm:prSet presAssocID="{5FCEF20D-90D8-4EF4-8475-1AB1D4D24C48}" presName="extraNode" presStyleLbl="node1" presStyleIdx="0" presStyleCnt="3"/>
      <dgm:spPr/>
    </dgm:pt>
    <dgm:pt modelId="{99754172-BFE0-4714-AF36-8ED2EA17EC17}" type="pres">
      <dgm:prSet presAssocID="{5FCEF20D-90D8-4EF4-8475-1AB1D4D24C48}" presName="dstNode" presStyleLbl="node1" presStyleIdx="0" presStyleCnt="3"/>
      <dgm:spPr/>
    </dgm:pt>
    <dgm:pt modelId="{17C65CCF-B5DD-4FB0-AE50-FBC95BFECB8A}" type="pres">
      <dgm:prSet presAssocID="{04E6E8BC-FAF9-41A1-AD1D-2B2B4ED70FF9}" presName="text_1" presStyleLbl="node1" presStyleIdx="0" presStyleCnt="3">
        <dgm:presLayoutVars>
          <dgm:bulletEnabled val="1"/>
        </dgm:presLayoutVars>
      </dgm:prSet>
      <dgm:spPr/>
    </dgm:pt>
    <dgm:pt modelId="{0CC37A20-A9DA-454E-BDB8-FCBF28D5BE38}" type="pres">
      <dgm:prSet presAssocID="{04E6E8BC-FAF9-41A1-AD1D-2B2B4ED70FF9}" presName="accent_1" presStyleCnt="0"/>
      <dgm:spPr/>
    </dgm:pt>
    <dgm:pt modelId="{2EA9DC61-1D57-457E-AA3A-3965FE328269}" type="pres">
      <dgm:prSet presAssocID="{04E6E8BC-FAF9-41A1-AD1D-2B2B4ED70FF9}" presName="accentRepeatNode" presStyleLbl="solidFgAcc1" presStyleIdx="0" presStyleCnt="3"/>
      <dgm:spPr/>
    </dgm:pt>
    <dgm:pt modelId="{0B393359-D7D5-4F8C-BAD5-E03C72C535C0}" type="pres">
      <dgm:prSet presAssocID="{A3E456A2-D326-4DA6-8127-B533CA59FC6D}" presName="text_2" presStyleLbl="node1" presStyleIdx="1" presStyleCnt="3">
        <dgm:presLayoutVars>
          <dgm:bulletEnabled val="1"/>
        </dgm:presLayoutVars>
      </dgm:prSet>
      <dgm:spPr/>
    </dgm:pt>
    <dgm:pt modelId="{1C5DA001-1356-4E56-84A2-D558778BF11C}" type="pres">
      <dgm:prSet presAssocID="{A3E456A2-D326-4DA6-8127-B533CA59FC6D}" presName="accent_2" presStyleCnt="0"/>
      <dgm:spPr/>
    </dgm:pt>
    <dgm:pt modelId="{181D2663-E005-40D7-A353-1D0673874303}" type="pres">
      <dgm:prSet presAssocID="{A3E456A2-D326-4DA6-8127-B533CA59FC6D}" presName="accentRepeatNode" presStyleLbl="solidFgAcc1" presStyleIdx="1" presStyleCnt="3"/>
      <dgm:spPr/>
    </dgm:pt>
    <dgm:pt modelId="{38DE7C39-B9B7-4F15-BB0A-E79542A28A92}" type="pres">
      <dgm:prSet presAssocID="{109EE75B-CF16-4740-BC36-AF00DFC18E42}" presName="text_3" presStyleLbl="node1" presStyleIdx="2" presStyleCnt="3" custLinFactNeighborX="-131" custLinFactNeighborY="-2114">
        <dgm:presLayoutVars>
          <dgm:bulletEnabled val="1"/>
        </dgm:presLayoutVars>
      </dgm:prSet>
      <dgm:spPr/>
    </dgm:pt>
    <dgm:pt modelId="{F79F90E3-FF16-4D85-AC26-158336C757A0}" type="pres">
      <dgm:prSet presAssocID="{109EE75B-CF16-4740-BC36-AF00DFC18E42}" presName="accent_3" presStyleCnt="0"/>
      <dgm:spPr/>
    </dgm:pt>
    <dgm:pt modelId="{AAD8FE27-334A-4825-98E5-F65AAF82A0F6}" type="pres">
      <dgm:prSet presAssocID="{109EE75B-CF16-4740-BC36-AF00DFC18E42}" presName="accentRepeatNode" presStyleLbl="solidFgAcc1" presStyleIdx="2" presStyleCnt="3"/>
      <dgm:spPr/>
    </dgm:pt>
  </dgm:ptLst>
  <dgm:cxnLst>
    <dgm:cxn modelId="{C79C0509-C5F4-46F7-BF10-C5564AB61DD0}" type="presOf" srcId="{109EE75B-CF16-4740-BC36-AF00DFC18E42}" destId="{38DE7C39-B9B7-4F15-BB0A-E79542A28A92}" srcOrd="0" destOrd="0" presId="urn:microsoft.com/office/officeart/2008/layout/VerticalCurvedList"/>
    <dgm:cxn modelId="{DDD42613-026E-4A7F-BAE1-DD55079433B8}" srcId="{5FCEF20D-90D8-4EF4-8475-1AB1D4D24C48}" destId="{109EE75B-CF16-4740-BC36-AF00DFC18E42}" srcOrd="2" destOrd="0" parTransId="{8C9FBF70-05A6-45ED-BCB6-E49E87F8DBDE}" sibTransId="{C02B65E5-BB67-4B3F-A497-218B89643E8E}"/>
    <dgm:cxn modelId="{605BA71D-9D11-4DBC-8FA8-5B59033C250B}" srcId="{5FCEF20D-90D8-4EF4-8475-1AB1D4D24C48}" destId="{04E6E8BC-FAF9-41A1-AD1D-2B2B4ED70FF9}" srcOrd="0" destOrd="0" parTransId="{06ABCCED-9673-4424-86D3-4DD4F289ADB8}" sibTransId="{73E94E1F-1250-4185-88BA-AA589B81E497}"/>
    <dgm:cxn modelId="{ABFB1362-9D8E-483C-A9AB-0C2EEC7817E3}" srcId="{5FCEF20D-90D8-4EF4-8475-1AB1D4D24C48}" destId="{A3E456A2-D326-4DA6-8127-B533CA59FC6D}" srcOrd="1" destOrd="0" parTransId="{1BF1E481-4C4A-4076-A5CF-5971031F3497}" sibTransId="{1118FA43-2349-4050-B968-040D8AF69D44}"/>
    <dgm:cxn modelId="{F27E8D6A-32B9-49ED-B2D8-F869D899AFA2}" type="presOf" srcId="{73E94E1F-1250-4185-88BA-AA589B81E497}" destId="{504F573F-828B-46F7-92C0-3908353DD4B1}" srcOrd="0" destOrd="0" presId="urn:microsoft.com/office/officeart/2008/layout/VerticalCurvedList"/>
    <dgm:cxn modelId="{0970D86B-002E-487E-ACE8-0E7167FF3BCB}" type="presOf" srcId="{A3E456A2-D326-4DA6-8127-B533CA59FC6D}" destId="{0B393359-D7D5-4F8C-BAD5-E03C72C535C0}" srcOrd="0" destOrd="0" presId="urn:microsoft.com/office/officeart/2008/layout/VerticalCurvedList"/>
    <dgm:cxn modelId="{F134D350-B9E2-4F34-A426-F16364942BC4}" type="presOf" srcId="{5FCEF20D-90D8-4EF4-8475-1AB1D4D24C48}" destId="{9D9CC8D6-92FB-4556-8522-D8926B54F638}" srcOrd="0" destOrd="0" presId="urn:microsoft.com/office/officeart/2008/layout/VerticalCurvedList"/>
    <dgm:cxn modelId="{4CBE1891-B79D-4962-B620-971A6CE1B40D}" type="presOf" srcId="{04E6E8BC-FAF9-41A1-AD1D-2B2B4ED70FF9}" destId="{17C65CCF-B5DD-4FB0-AE50-FBC95BFECB8A}" srcOrd="0" destOrd="0" presId="urn:microsoft.com/office/officeart/2008/layout/VerticalCurvedList"/>
    <dgm:cxn modelId="{8E0E7688-3ED5-44E1-983B-34A345805D15}" type="presParOf" srcId="{9D9CC8D6-92FB-4556-8522-D8926B54F638}" destId="{268DD24B-0089-4637-B100-7C5369E615A4}" srcOrd="0" destOrd="0" presId="urn:microsoft.com/office/officeart/2008/layout/VerticalCurvedList"/>
    <dgm:cxn modelId="{BC81F8BB-3F90-4C1F-BA92-456DAD686CFB}" type="presParOf" srcId="{268DD24B-0089-4637-B100-7C5369E615A4}" destId="{48A79BA2-2BA9-42DC-A242-12D69D280C7D}" srcOrd="0" destOrd="0" presId="urn:microsoft.com/office/officeart/2008/layout/VerticalCurvedList"/>
    <dgm:cxn modelId="{5998E35E-9904-4F1F-AD9E-0F283D25DBC2}" type="presParOf" srcId="{48A79BA2-2BA9-42DC-A242-12D69D280C7D}" destId="{2A660DB5-8B6A-4A60-8424-23A38912A9EA}" srcOrd="0" destOrd="0" presId="urn:microsoft.com/office/officeart/2008/layout/VerticalCurvedList"/>
    <dgm:cxn modelId="{6128B4BF-6144-438B-BD34-03205D6794A1}" type="presParOf" srcId="{48A79BA2-2BA9-42DC-A242-12D69D280C7D}" destId="{504F573F-828B-46F7-92C0-3908353DD4B1}" srcOrd="1" destOrd="0" presId="urn:microsoft.com/office/officeart/2008/layout/VerticalCurvedList"/>
    <dgm:cxn modelId="{523F67FF-95E8-4D39-9DBE-C3C0A2A04D42}" type="presParOf" srcId="{48A79BA2-2BA9-42DC-A242-12D69D280C7D}" destId="{2C39F536-9308-448B-B2F6-59AE029E0399}" srcOrd="2" destOrd="0" presId="urn:microsoft.com/office/officeart/2008/layout/VerticalCurvedList"/>
    <dgm:cxn modelId="{251D39BF-07EA-4ADC-909B-9D3E9A91CC4C}" type="presParOf" srcId="{48A79BA2-2BA9-42DC-A242-12D69D280C7D}" destId="{99754172-BFE0-4714-AF36-8ED2EA17EC17}" srcOrd="3" destOrd="0" presId="urn:microsoft.com/office/officeart/2008/layout/VerticalCurvedList"/>
    <dgm:cxn modelId="{87C1217C-3CE1-4C9C-92D9-89BB86929140}" type="presParOf" srcId="{268DD24B-0089-4637-B100-7C5369E615A4}" destId="{17C65CCF-B5DD-4FB0-AE50-FBC95BFECB8A}" srcOrd="1" destOrd="0" presId="urn:microsoft.com/office/officeart/2008/layout/VerticalCurvedList"/>
    <dgm:cxn modelId="{5559AFA8-A811-4363-B76D-F04898C0590E}" type="presParOf" srcId="{268DD24B-0089-4637-B100-7C5369E615A4}" destId="{0CC37A20-A9DA-454E-BDB8-FCBF28D5BE38}" srcOrd="2" destOrd="0" presId="urn:microsoft.com/office/officeart/2008/layout/VerticalCurvedList"/>
    <dgm:cxn modelId="{2DB7EEC8-4A55-4994-82A9-93234168688F}" type="presParOf" srcId="{0CC37A20-A9DA-454E-BDB8-FCBF28D5BE38}" destId="{2EA9DC61-1D57-457E-AA3A-3965FE328269}" srcOrd="0" destOrd="0" presId="urn:microsoft.com/office/officeart/2008/layout/VerticalCurvedList"/>
    <dgm:cxn modelId="{91A643F2-1C96-46BD-B9B0-E2F47F1E689E}" type="presParOf" srcId="{268DD24B-0089-4637-B100-7C5369E615A4}" destId="{0B393359-D7D5-4F8C-BAD5-E03C72C535C0}" srcOrd="3" destOrd="0" presId="urn:microsoft.com/office/officeart/2008/layout/VerticalCurvedList"/>
    <dgm:cxn modelId="{AFB20759-A430-44D7-BC8F-AF9F9F61BC54}" type="presParOf" srcId="{268DD24B-0089-4637-B100-7C5369E615A4}" destId="{1C5DA001-1356-4E56-84A2-D558778BF11C}" srcOrd="4" destOrd="0" presId="urn:microsoft.com/office/officeart/2008/layout/VerticalCurvedList"/>
    <dgm:cxn modelId="{6817EC64-1D8B-4CC3-9DD4-3B2AA593D91E}" type="presParOf" srcId="{1C5DA001-1356-4E56-84A2-D558778BF11C}" destId="{181D2663-E005-40D7-A353-1D0673874303}" srcOrd="0" destOrd="0" presId="urn:microsoft.com/office/officeart/2008/layout/VerticalCurvedList"/>
    <dgm:cxn modelId="{D5D9C3AC-B61E-4338-903C-7A6AF4C12B54}" type="presParOf" srcId="{268DD24B-0089-4637-B100-7C5369E615A4}" destId="{38DE7C39-B9B7-4F15-BB0A-E79542A28A92}" srcOrd="5" destOrd="0" presId="urn:microsoft.com/office/officeart/2008/layout/VerticalCurvedList"/>
    <dgm:cxn modelId="{DC476A70-F79E-4D6E-AB42-66999A0461B1}" type="presParOf" srcId="{268DD24B-0089-4637-B100-7C5369E615A4}" destId="{F79F90E3-FF16-4D85-AC26-158336C757A0}" srcOrd="6" destOrd="0" presId="urn:microsoft.com/office/officeart/2008/layout/VerticalCurvedList"/>
    <dgm:cxn modelId="{3B0E1478-F264-4F6D-AD1F-BF520AD2EF4E}" type="presParOf" srcId="{F79F90E3-FF16-4D85-AC26-158336C757A0}" destId="{AAD8FE27-334A-4825-98E5-F65AAF82A0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F573F-828B-46F7-92C0-3908353DD4B1}">
      <dsp:nvSpPr>
        <dsp:cNvPr id="0" name=""/>
        <dsp:cNvSpPr/>
      </dsp:nvSpPr>
      <dsp:spPr>
        <a:xfrm>
          <a:off x="-7084717" y="-1083543"/>
          <a:ext cx="8435365" cy="8435365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65CCF-B5DD-4FB0-AE50-FBC95BFECB8A}">
      <dsp:nvSpPr>
        <dsp:cNvPr id="0" name=""/>
        <dsp:cNvSpPr/>
      </dsp:nvSpPr>
      <dsp:spPr>
        <a:xfrm>
          <a:off x="870036" y="626827"/>
          <a:ext cx="10082520" cy="1253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089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𝐴</m:t>
              </m:r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𝑞</m:t>
              </m:r>
              <m:sSub>
                <m:sSubPr>
                  <m:ctrlP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sSubPr>
                <m:e>
                  <m:r>
                    <a:rPr lang="uz-Latn-UZ" sz="4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𝜑</m:t>
                  </m:r>
                </m:e>
                <m:sub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𝑜</m:t>
                  </m:r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‘</m:t>
                  </m:r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𝑟𝑡</m:t>
                  </m:r>
                </m:sub>
              </m:sSub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f>
                <m:fPr>
                  <m:ctrlP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𝑞</m:t>
                  </m:r>
                  <m:r>
                    <a:rPr lang="uz-Latn-UZ" sz="4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𝜑</m:t>
                  </m:r>
                </m:num>
                <m:den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2</m:t>
                  </m:r>
                </m:den>
              </m:f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f>
                <m:fPr>
                  <m:ctrlP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sSup>
                    <m:sSupPr>
                      <m:ctrlP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pPr>
                    <m:e>
                      <m: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</m:e>
                    <m:sup>
                      <m: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sup>
                  </m:sSup>
                </m:num>
                <m:den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2</m:t>
                  </m:r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𝐶</m:t>
                  </m:r>
                </m:den>
              </m:f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f>
                <m:fPr>
                  <m:ctrlP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sSup>
                    <m:sSupPr>
                      <m:ctrlP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pPr>
                    <m:e>
                      <m: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uz-Latn-UZ" sz="44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𝜑</m:t>
                      </m:r>
                    </m:e>
                    <m:sup>
                      <m: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sup>
                  </m:sSup>
                </m:num>
                <m:den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2</m:t>
                  </m:r>
                </m:den>
              </m:f>
            </m:oMath>
          </a14:m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0036" y="626827"/>
        <a:ext cx="10082520" cy="1253655"/>
      </dsp:txXfrm>
    </dsp:sp>
    <dsp:sp modelId="{2EA9DC61-1D57-457E-AA3A-3965FE328269}">
      <dsp:nvSpPr>
        <dsp:cNvPr id="0" name=""/>
        <dsp:cNvSpPr/>
      </dsp:nvSpPr>
      <dsp:spPr>
        <a:xfrm>
          <a:off x="86502" y="470120"/>
          <a:ext cx="1567069" cy="1567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93359-D7D5-4F8C-BAD5-E03C72C535C0}">
      <dsp:nvSpPr>
        <dsp:cNvPr id="0" name=""/>
        <dsp:cNvSpPr/>
      </dsp:nvSpPr>
      <dsp:spPr>
        <a:xfrm>
          <a:off x="1325740" y="2507311"/>
          <a:ext cx="9626816" cy="1253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089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ru-RU" sz="440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sSubPr>
                <m:e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𝑊</m:t>
                  </m:r>
                </m:e>
                <m:sub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𝑘𝑜𝑛</m:t>
                  </m:r>
                </m:sub>
              </m:sSub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f>
                <m:fPr>
                  <m:ctrlP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sSup>
                    <m:sSupPr>
                      <m:ctrlP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pPr>
                    <m:e>
                      <m: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</m:e>
                    <m:sup>
                      <m: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sup>
                  </m:sSup>
                </m:num>
                <m:den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2</m:t>
                  </m:r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𝐶</m:t>
                  </m:r>
                </m:den>
              </m:f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f>
                <m:fPr>
                  <m:ctrlP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sSup>
                    <m:sSupPr>
                      <m:ctrlP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pPr>
                    <m:e>
                      <m: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𝐶𝑈</m:t>
                      </m:r>
                    </m:e>
                    <m:sup>
                      <m: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sup>
                  </m:sSup>
                </m:num>
                <m:den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2</m:t>
                  </m:r>
                </m:den>
              </m:f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f>
                <m:fPr>
                  <m:ctrlP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sSub>
                    <m:sSubPr>
                      <m:ctrlP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uz-Latn-UZ" sz="44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𝜀</m:t>
                      </m:r>
                    </m:e>
                    <m:sub>
                      <m: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sub>
                  </m:sSub>
                  <m:r>
                    <a:rPr lang="uz-Latn-UZ" sz="4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𝜀</m:t>
                  </m:r>
                  <m:sSup>
                    <m:sSupPr>
                      <m:ctrlPr>
                        <a:rPr lang="uz-Latn-UZ" sz="44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pPr>
                    <m:e>
                      <m:r>
                        <a:rPr lang="uz-Latn-UZ" sz="44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</m:e>
                    <m:sup>
                      <m:r>
                        <a:rPr lang="uz-Latn-UZ" sz="44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sup>
                  </m:sSup>
                </m:num>
                <m:den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2</m:t>
                  </m:r>
                </m:den>
              </m:f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𝑉</m:t>
              </m:r>
              <m:r>
                <a:rPr lang="en-US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;</m:t>
              </m:r>
            </m:oMath>
          </a14:m>
          <a:r>
            <a:rPr lang="uz-Latn-UZ" sz="36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14:m xmlns:a14="http://schemas.microsoft.com/office/drawing/2010/main">
            <m:oMath xmlns:m="http://schemas.openxmlformats.org/officeDocument/2006/math">
              <m:r>
                <a:rPr lang="uz-Latn-UZ" sz="400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∆</m:t>
              </m:r>
              <m:r>
                <a:rPr lang="uz-Latn-UZ" sz="400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𝜑</m:t>
              </m:r>
              <m:r>
                <a:rPr lang="uz-Latn-UZ" sz="4000" b="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r>
                <a:rPr lang="uz-Latn-UZ" sz="4000" b="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𝑈</m:t>
              </m:r>
            </m:oMath>
          </a14:m>
          <a:r>
            <a:rPr lang="uz-Latn-UZ" sz="3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5740" y="2507311"/>
        <a:ext cx="9626816" cy="1253655"/>
      </dsp:txXfrm>
    </dsp:sp>
    <dsp:sp modelId="{181D2663-E005-40D7-A353-1D0673874303}">
      <dsp:nvSpPr>
        <dsp:cNvPr id="0" name=""/>
        <dsp:cNvSpPr/>
      </dsp:nvSpPr>
      <dsp:spPr>
        <a:xfrm>
          <a:off x="542206" y="2350604"/>
          <a:ext cx="1567069" cy="1567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E7C39-B9B7-4F15-BB0A-E79542A28A92}">
      <dsp:nvSpPr>
        <dsp:cNvPr id="0" name=""/>
        <dsp:cNvSpPr/>
      </dsp:nvSpPr>
      <dsp:spPr>
        <a:xfrm>
          <a:off x="856828" y="4361292"/>
          <a:ext cx="10082520" cy="1253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089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ru-RU" sz="44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𝜔</m:t>
              </m:r>
              <m:r>
                <a:rPr lang="uz-Latn-UZ" sz="4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=</m:t>
              </m:r>
              <m:f>
                <m:fPr>
                  <m:ctrlPr>
                    <a:rPr lang="uz-Latn-UZ" sz="4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fPr>
                <m:num>
                  <m:r>
                    <a:rPr lang="uz-Latn-UZ" sz="4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𝑊</m:t>
                  </m:r>
                </m:num>
                <m:den>
                  <m:r>
                    <a:rPr lang="uz-Latn-UZ" sz="4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𝑉</m:t>
                  </m:r>
                </m:den>
              </m:f>
              <m:r>
                <a:rPr lang="uz-Latn-UZ" sz="4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=</m:t>
              </m:r>
              <m:f>
                <m:fPr>
                  <m:ctrlP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sSub>
                    <m:sSubPr>
                      <m:ctrlP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uz-Latn-UZ" sz="44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𝜀</m:t>
                      </m:r>
                    </m:e>
                    <m:sub>
                      <m: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sub>
                  </m:sSub>
                  <m:r>
                    <a:rPr lang="uz-Latn-UZ" sz="4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𝜀</m:t>
                  </m:r>
                  <m:sSup>
                    <m:sSupPr>
                      <m:ctrlPr>
                        <a:rPr lang="uz-Latn-UZ" sz="44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pPr>
                    <m:e>
                      <m:r>
                        <a:rPr lang="uz-Latn-UZ" sz="44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</m:e>
                    <m:sup>
                      <m:r>
                        <a:rPr lang="uz-Latn-UZ" sz="44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sup>
                  </m:sSup>
                </m:num>
                <m:den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2</m:t>
                  </m:r>
                </m:den>
              </m:f>
            </m:oMath>
          </a14:m>
          <a:r>
            <a:rPr lang="uz-Latn-UZ" sz="4000" kern="1200" dirty="0"/>
            <a:t> </a:t>
          </a:r>
          <a:r>
            <a:rPr lang="en-US" sz="4000" kern="1200" dirty="0"/>
            <a:t>;    </a:t>
          </a:r>
          <a:r>
            <a:rPr lang="uz-Latn-UZ" sz="4000" kern="1200" dirty="0"/>
            <a:t>  </a:t>
          </a:r>
          <a14:m xmlns:a14="http://schemas.microsoft.com/office/drawing/2010/main">
            <m:oMath xmlns:m="http://schemas.openxmlformats.org/officeDocument/2006/math">
              <m:r>
                <a:rPr lang="uz-Latn-UZ" sz="4400" b="0" i="1" kern="1200" dirty="0" smtClean="0">
                  <a:latin typeface="Cambria Math" panose="02040503050406030204" pitchFamily="18" charset="0"/>
                  <a:cs typeface="Arial" panose="020B0604020202020204" pitchFamily="34" charset="0"/>
                </a:rPr>
                <m:t>𝐸</m:t>
              </m:r>
              <m:r>
                <a:rPr lang="uz-Latn-UZ" sz="4400" b="0" i="1" kern="1200" dirty="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f>
                <m:fPr>
                  <m:ctrlPr>
                    <a:rPr lang="uz-Latn-UZ" sz="4400" b="0" i="1" kern="1200" dirty="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r>
                    <a:rPr lang="uz-Latn-UZ" sz="4400" b="0" i="1" kern="1200" dirty="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𝑈</m:t>
                  </m:r>
                </m:num>
                <m:den>
                  <m:r>
                    <a:rPr lang="uz-Latn-UZ" sz="4400" b="0" i="1" kern="1200" dirty="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𝑑</m:t>
                  </m:r>
                </m:den>
              </m:f>
            </m:oMath>
          </a14:m>
          <a:endParaRPr lang="ru-RU" sz="4000" kern="1200" dirty="0"/>
        </a:p>
      </dsp:txBody>
      <dsp:txXfrm>
        <a:off x="856828" y="4361292"/>
        <a:ext cx="10082520" cy="1253655"/>
      </dsp:txXfrm>
    </dsp:sp>
    <dsp:sp modelId="{AAD8FE27-334A-4825-98E5-F65AAF82A0F6}">
      <dsp:nvSpPr>
        <dsp:cNvPr id="0" name=""/>
        <dsp:cNvSpPr/>
      </dsp:nvSpPr>
      <dsp:spPr>
        <a:xfrm>
          <a:off x="86502" y="4231087"/>
          <a:ext cx="1567069" cy="1567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489E6-A048-4390-AE53-B3A36272D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BD2641-94C3-494A-A573-4D1D7773F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BBFC55-33DA-4204-A1AA-76348A78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443-DBAF-4565-88B6-4245E79102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B70151-E1B0-4E52-B078-AEEE242B3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6455A-2EB4-4CAE-84D3-419C01D3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1CA-5F85-4341-8F51-591D9C15E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5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4F1B6-DD1F-472F-B9D4-57A90D0D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F2E822-B0CB-4FE7-AAAB-5231832BB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C81B34-3F0D-481E-AB48-D26FCC92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443-DBAF-4565-88B6-4245E79102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2DAF5C-89A2-46FC-886F-13EEE3E4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1A6D7B-BE42-430A-A0AA-C27B1819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1CA-5F85-4341-8F51-591D9C15E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04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AFFD96-EC7A-485C-AE20-30AF6E570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6C1248-B36E-4AC4-AEED-B6D6960B2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04052F-D7B6-44DA-A6E2-D21E609B9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443-DBAF-4565-88B6-4245E79102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FD1A2A-A84F-44DD-9153-46383805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E904F0-0821-4452-B65C-29227155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1CA-5F85-4341-8F51-591D9C15E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7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761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0E29B-9E57-4185-9F97-B42F35C4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46F1BA-0D1E-436E-98E6-F2BC2FFB1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0C5A34-4EA9-4BE8-8589-0E560B5D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443-DBAF-4565-88B6-4245E79102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7E9B8-282F-4931-A8BA-3F369408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7D991-33A6-454D-9072-E211E765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1CA-5F85-4341-8F51-591D9C15E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6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060BB-371B-495F-B9B1-2FC9D8F5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120448-9C67-41E1-AB59-9BBFA8092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E5EBD5-CD52-4E02-B9EE-2573FAEF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443-DBAF-4565-88B6-4245E79102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3B63FD-071B-4353-9CCA-8556A37F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AF3811-5935-4A0F-A883-082066BC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1CA-5F85-4341-8F51-591D9C15E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2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76072-5B26-43C6-AC93-6B30308F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7CC67A-B691-4641-95D4-6EF78775C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E57944-33D0-4724-8817-F789AAA46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47DF95-893E-4053-B29A-781D0160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443-DBAF-4565-88B6-4245E79102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3389C0-61F7-4444-B103-52EDAB99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95C429-FE09-4598-B2FB-38E1C235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1CA-5F85-4341-8F51-591D9C15E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5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5F969-FA0D-49B8-8284-30200340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D16B38-A594-4413-904C-2654DCEDA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91A6C3-45CD-45A1-8BEB-3329CE6D0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C5565B-7F5E-4A85-84D5-C84B8C4E2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0D0441-6EC4-47DB-9B6F-2ED9FF368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482097-563C-4EBC-AFBF-24C26AA0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443-DBAF-4565-88B6-4245E79102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808D5B-47D1-41BB-B07D-EF63C863A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A2F4ED-B995-4C5B-B91F-A1581982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1CA-5F85-4341-8F51-591D9C15E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6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28C4E-F2D4-4455-BAB2-5DDA6188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EEFE77-8F40-45F0-A2E3-C0BE9572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443-DBAF-4565-88B6-4245E79102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176DCC-848B-4333-8244-201A0359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28E800-9449-4EDE-871B-DC3D3B248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1CA-5F85-4341-8F51-591D9C15E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16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7A5C02-A262-43B7-8C97-A013ABC1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443-DBAF-4565-88B6-4245E79102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3022F9-A939-4013-829D-8E86DDF7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4F60C5-BCAF-4B3B-BB49-119C83CB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1CA-5F85-4341-8F51-591D9C15E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4BB68-8FBC-4D77-9C25-3D9D3993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43C9E4-2E7A-464D-9622-29DABF16E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154AC-CF10-4BE4-8E05-2A12707AE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D8AC88-F6DD-41F9-9DE5-E7913E73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443-DBAF-4565-88B6-4245E79102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A88486-2D26-404F-BC0D-ED19E9FA2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66231A-B3F8-48EF-914C-389F9DFA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1CA-5F85-4341-8F51-591D9C15E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45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537F3-4BEC-4AF2-8C89-3B0D3925C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319123-ECB4-4391-88EF-064322B02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C2B6F6-FA2C-4963-8F5C-59EF42A28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B2AC0-3888-4B89-BF66-F3580399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A443-DBAF-4565-88B6-4245E79102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81ECEB-DFD6-4C44-9D2E-D957C4ED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17AC2B-8479-41B4-BA08-2BEAE546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1CA-5F85-4341-8F51-591D9C15E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7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F7B48-28A7-4337-AFE3-63A9BF3F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DA7019-2F1E-41FC-9984-A2B29690D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82D80-D6C5-4FC8-944E-EAB084AF3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AA443-DBAF-4565-88B6-4245E79102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2967AE-ED73-47F5-91A8-3F98AD0E9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B83B2B-5EB7-441A-82EC-F44076FF1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DD1CA-5F85-4341-8F51-591D9C15E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2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05014" y="2028794"/>
            <a:ext cx="9446434" cy="476245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uz-Latn-UZ" sz="54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en-US" sz="5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en-US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r>
              <a:rPr lang="uz-Latn-UZ" sz="5400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endParaRPr lang="en-US" sz="5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endParaRPr lang="en-US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r>
              <a:rPr lang="uz-Latn-UZ" sz="5400" b="1" dirty="0">
                <a:solidFill>
                  <a:srgbClr val="002060"/>
                </a:solidFill>
                <a:latin typeface="Arial"/>
                <a:cs typeface="Arial"/>
              </a:rPr>
              <a:t>Masalalar yechish.</a:t>
            </a: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91718" y="2030961"/>
            <a:ext cx="630332" cy="173265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17848" y="498155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>
                <a:solidFill>
                  <a:srgbClr val="FEFEFE"/>
                </a:solidFill>
                <a:latin typeface="Arial"/>
                <a:cs typeface="Arial"/>
              </a:rPr>
              <a:t>1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0</a:t>
            </a:r>
            <a:r>
              <a:rPr lang="uz-Latn-UZ" sz="4756" b="1" spc="21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591718" y="4514988"/>
            <a:ext cx="630332" cy="173265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17DF0B-DDDF-413A-9A10-0F165B4AB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36" y="1909554"/>
            <a:ext cx="2832100" cy="19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294783" y="437322"/>
                <a:ext cx="4823791" cy="3468756"/>
              </a:xfrm>
            </p:spPr>
            <p:txBody>
              <a:bodyPr/>
              <a:lstStyle/>
              <a:p>
                <a:pPr algn="ctr"/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uz-Latn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3200" dirty="0"/>
              </a:p>
              <a:p>
                <a:pPr algn="ctr"/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294783" y="437322"/>
                <a:ext cx="4823791" cy="3468756"/>
              </a:xfrm>
              <a:blipFill>
                <a:blip r:embed="rId2"/>
                <a:stretch>
                  <a:fillRect t="-24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963475" y="822887"/>
            <a:ext cx="0" cy="3262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62608" y="3429000"/>
            <a:ext cx="4744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243505"/>
                <a:ext cx="12046223" cy="261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8,85</m:t>
                        </m:r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−12</m:t>
                            </m:r>
                          </m:sup>
                        </m:sSup>
                        <m:f>
                          <m:fPr>
                            <m:ctrlP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den>
                        </m:f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1∙</m:t>
                        </m:r>
                        <m:sSup>
                          <m:sSupPr>
                            <m:ctrlPr>
                              <a:rPr lang="uz-Latn-UZ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3,36</m:t>
                            </m:r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𝑉</m:t>
                                </m:r>
                              </m:num>
                              <m:den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∙0,0025 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endParaRPr lang="uz-Latn-UZ" sz="36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0,125 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𝑾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𝟏𝟐𝟓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𝑱</m:t>
                    </m:r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43505"/>
                <a:ext cx="12046223" cy="2614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9843" y="332708"/>
                <a:ext cx="5526158" cy="39804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=3,36</m:t>
                    </m:r>
                    <m:f>
                      <m:f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𝑀𝑉</m:t>
                        </m:r>
                      </m:num>
                      <m:den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den>
                    </m:f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=3,36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=2,5 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𝑑𝑚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=0,0025 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8,85</m:t>
                    </m:r>
                    <m:r>
                      <a:rPr lang="uz-Latn-U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−12</m:t>
                        </m:r>
                      </m:sup>
                    </m:sSup>
                    <m:r>
                      <a:rPr lang="uz-Latn-U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uz-Latn-U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</a:t>
                </a:r>
                <a:r>
                  <a:rPr lang="uz-Latn-UZ" sz="3200" b="1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43" y="332708"/>
                <a:ext cx="5526158" cy="3980472"/>
              </a:xfrm>
              <a:prstGeom prst="rect">
                <a:avLst/>
              </a:prstGeom>
              <a:blipFill>
                <a:blip r:embed="rId4"/>
                <a:stretch>
                  <a:fillRect l="-2756" t="-10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17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3899" y="1828800"/>
                <a:ext cx="10756901" cy="445273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Dielektrik singdiruvchanligi </a:t>
                </a:r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bo‘lgan muhitdagi maydon kuchlanganligi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e>
                      <m:sup>
                        <m:r>
                          <a:rPr lang="uz-Latn-UZ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sup>
                    </m:sSup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𝑽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bo‘lgan elektr maydon energiyasining hajmiy zichligini aniqlang.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=8,85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−12</m:t>
                        </m:r>
                      </m:sup>
                    </m:sSup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899" y="1828800"/>
                <a:ext cx="10756901" cy="4452730"/>
              </a:xfrm>
              <a:blipFill>
                <a:blip r:embed="rId2"/>
                <a:stretch>
                  <a:fillRect l="-1757" t="-959" r="-17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9523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281528" y="332708"/>
                <a:ext cx="3827672" cy="3573370"/>
              </a:xfrm>
            </p:spPr>
            <p:txBody>
              <a:bodyPr/>
              <a:lstStyle/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z-Latn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:r>
                  <a:rPr lang="uz-Latn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200" dirty="0"/>
              </a:p>
              <a:p>
                <a:pPr algn="ctr"/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281528" y="332708"/>
                <a:ext cx="3827672" cy="3573370"/>
              </a:xfrm>
              <a:blipFill>
                <a:blip r:embed="rId2"/>
                <a:stretch>
                  <a:fillRect t="-2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604010" y="700305"/>
            <a:ext cx="0" cy="2728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1104899" y="2700683"/>
            <a:ext cx="4200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4899" y="4010693"/>
                <a:ext cx="10941324" cy="2847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8,85</m:t>
                        </m:r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−12</m:t>
                            </m:r>
                          </m:sup>
                        </m:sSup>
                        <m:f>
                          <m:fPr>
                            <m:ctrlP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den>
                        </m:f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2∙</m:t>
                        </m:r>
                        <m:sSup>
                          <m:sSupPr>
                            <m:ctrlPr>
                              <a:rPr lang="uz-Latn-UZ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𝑉</m:t>
                                </m:r>
                              </m:num>
                              <m:den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8,85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sSup>
                          <m:sSup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36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𝟖𝟓</m:t>
                    </m:r>
                    <m:f>
                      <m:fPr>
                        <m:ctrlP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𝑱</m:t>
                        </m:r>
                      </m:num>
                      <m:den>
                        <m:sSup>
                          <m:sSupPr>
                            <m:ctrlPr>
                              <a:rPr lang="uz-Latn-UZ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uz-Latn-UZ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99" y="4010693"/>
                <a:ext cx="10941324" cy="2847308"/>
              </a:xfrm>
              <a:prstGeom prst="rect">
                <a:avLst/>
              </a:prstGeom>
              <a:blipFill>
                <a:blip r:embed="rId3"/>
                <a:stretch>
                  <a:fillRect l="-1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4899" y="332708"/>
                <a:ext cx="4991101" cy="39804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8,85</m:t>
                    </m:r>
                    <m:r>
                      <a:rPr lang="uz-Latn-U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−12</m:t>
                        </m:r>
                      </m:sup>
                    </m:sSup>
                    <m:r>
                      <a:rPr lang="uz-Latn-U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uz-Latn-U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</a:t>
                </a:r>
                <a:r>
                  <a:rPr lang="uz-Latn-UZ" sz="3200" b="1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99" y="332708"/>
                <a:ext cx="4991101" cy="3980472"/>
              </a:xfrm>
              <a:prstGeom prst="rect">
                <a:avLst/>
              </a:prstGeom>
              <a:blipFill>
                <a:blip r:embed="rId4"/>
                <a:stretch>
                  <a:fillRect l="-3053" t="-10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63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69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3339" y="1205948"/>
                <a:ext cx="11211339" cy="5075582"/>
              </a:xfrm>
            </p:spPr>
            <p:txBody>
              <a:bodyPr>
                <a:normAutofit/>
              </a:bodyPr>
              <a:lstStyle/>
              <a:p>
                <a:pPr marL="514350" indent="-514350" algn="just">
                  <a:spcAft>
                    <a:spcPts val="600"/>
                  </a:spcAft>
                  <a:buAutoNum type="arabicPeriod"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Kondensator zaryadi </a:t>
                </a:r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 J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va zaryadi </a:t>
                </a:r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 mC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bo‘lsa, uning sig‘imini toping. </a:t>
                </a:r>
              </a:p>
              <a:p>
                <a:pPr marL="514350" indent="-514350" algn="just">
                  <a:spcAft>
                    <a:spcPts val="600"/>
                  </a:spcAft>
                  <a:buAutoNum type="arabicPeriod"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Sig‘imi </a:t>
                </a:r>
                <a14:m>
                  <m:oMath xmlns:m="http://schemas.openxmlformats.org/officeDocument/2006/math">
                    <m:r>
                      <a:rPr lang="uz-Latn-UZ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uz-Latn-UZ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  <m:r>
                      <a:rPr lang="uz-Latn-UZ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</m:oMath>
                </a14:m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bo‘lgan kondensatorga </a:t>
                </a:r>
                <a14:m>
                  <m:oMath xmlns:m="http://schemas.openxmlformats.org/officeDocument/2006/math">
                    <m:r>
                      <a:rPr lang="uz-Latn-UZ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uz-Latn-UZ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  <m:r>
                      <a:rPr lang="uz-Latn-UZ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zaryad berildi. Bu kondensatorning energiyasi qancha bo‘ldi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514350" indent="-514350" algn="just">
                  <a:buAutoNum type="arabicPeriod"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Plastinkalar orasi </a:t>
                </a:r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0,8 mm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bo‘lgan yassi kondensator </a:t>
                </a:r>
                <a:r>
                  <a:rPr lang="de-DE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80 V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kuchlanishgacha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zaryadlangan</a:t>
                </a:r>
                <a:r>
                  <a:rPr lang="de-DE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Agar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plastinalar orasidagi muhitning dielektrik singdiruvchanligi </a:t>
                </a:r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ga teng bo‘lsa, kondensator elektr maydon energiyasining zichligini aniqlang.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3339" y="1205948"/>
                <a:ext cx="11211339" cy="5075582"/>
              </a:xfrm>
              <a:blipFill>
                <a:blip r:embed="rId2"/>
                <a:stretch>
                  <a:fillRect l="-1251" t="-2524" r="-14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95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Объект 12">
                <a:extLst>
                  <a:ext uri="{FF2B5EF4-FFF2-40B4-BE49-F238E27FC236}">
                    <a16:creationId xmlns:a16="http://schemas.microsoft.com/office/drawing/2014/main" id="{609194CF-3320-4A1B-93DA-D7731899F75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96959782"/>
                  </p:ext>
                </p:extLst>
              </p:nvPr>
            </p:nvGraphicFramePr>
            <p:xfrm>
              <a:off x="596349" y="225287"/>
              <a:ext cx="11039060" cy="62682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3" name="Объект 12">
                <a:extLst>
                  <a:ext uri="{FF2B5EF4-FFF2-40B4-BE49-F238E27FC236}">
                    <a16:creationId xmlns:a16="http://schemas.microsoft.com/office/drawing/2014/main" id="{609194CF-3320-4A1B-93DA-D7731899F75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96959782"/>
                  </p:ext>
                </p:extLst>
              </p:nvPr>
            </p:nvGraphicFramePr>
            <p:xfrm>
              <a:off x="596349" y="225287"/>
              <a:ext cx="11039060" cy="62682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44824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383" y="1828800"/>
                <a:ext cx="10545417" cy="445273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zaryadli kondensatorga </a:t>
                </a:r>
                <a14:m>
                  <m:oMath xmlns:m="http://schemas.openxmlformats.org/officeDocument/2006/math"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𝒎𝑪</m:t>
                    </m:r>
                  </m:oMath>
                </a14:m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zaryad berilgan. Kondensator qoplamalari o‘tkazgich yordamida ulandi. Kondensatorni razryadlashda o‘tkazgichdan ajralgan issiqlik miqdorini toping.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383" y="1828800"/>
                <a:ext cx="10545417" cy="4452730"/>
              </a:xfrm>
              <a:blipFill>
                <a:blip r:embed="rId2"/>
                <a:stretch>
                  <a:fillRect l="-1792" t="-2329" r="-17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4340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518992" y="517034"/>
                <a:ext cx="4373218" cy="3389044"/>
              </a:xfrm>
            </p:spPr>
            <p:txBody>
              <a:bodyPr/>
              <a:lstStyle/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518992" y="517034"/>
                <a:ext cx="4373218" cy="3389044"/>
              </a:xfrm>
              <a:blipFill>
                <a:blip r:embed="rId2"/>
                <a:stretch>
                  <a:fillRect t="-25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 flipH="1">
            <a:off x="5110367" y="781426"/>
            <a:ext cx="1" cy="2398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781879" y="2306431"/>
            <a:ext cx="3737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852" y="3683002"/>
                <a:ext cx="11383615" cy="29119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z-Latn-UZ" sz="4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W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sup>
                            </m:s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2∙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2∙</m:t>
                        </m:r>
                        <m:sSup>
                          <m:sSupPr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−6</m:t>
                            </m:r>
                          </m:sup>
                        </m:sSup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=0,25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=250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𝑚𝐽</m:t>
                    </m:r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𝑾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𝒎𝑱</m:t>
                    </m:r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2" y="3683002"/>
                <a:ext cx="11383615" cy="2911965"/>
              </a:xfrm>
              <a:prstGeom prst="rect">
                <a:avLst/>
              </a:prstGeom>
              <a:blipFill>
                <a:blip r:embed="rId3"/>
                <a:stretch>
                  <a:fillRect l="-18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777" y="524766"/>
                <a:ext cx="4373217" cy="29119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=2∙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𝑚𝐶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77" y="524766"/>
                <a:ext cx="4373217" cy="2911965"/>
              </a:xfrm>
              <a:prstGeom prst="rect">
                <a:avLst/>
              </a:prstGeom>
              <a:blipFill>
                <a:blip r:embed="rId4"/>
                <a:stretch>
                  <a:fillRect l="-3487" t="-14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8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383" y="1696278"/>
                <a:ext cx="10545417" cy="4585252"/>
              </a:xfrm>
            </p:spPr>
            <p:txBody>
              <a:bodyPr>
                <a:normAutofit/>
              </a:bodyPr>
              <a:lstStyle/>
              <a:p>
                <a:pPr marL="0" indent="358775" algn="just">
                  <a:lnSpc>
                    <a:spcPct val="100000"/>
                  </a:lnSpc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Har birining sig‘imi </a:t>
                </a:r>
                <a14:m>
                  <m:oMath xmlns:m="http://schemas.openxmlformats.org/officeDocument/2006/math"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</m:oMath>
                </a14:m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dan bo‘lgan </a:t>
                </a:r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 ta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o‘zaro parallel ulangan bir xil kondensator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tashkil topgan batareyani razryadlashda </a:t>
                </a:r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 J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issiqlik miqdori ajralib chiqdi.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358775" algn="just">
                  <a:lnSpc>
                    <a:spcPct val="100000"/>
                  </a:lnSpc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Kondensatorlar qanday potensiallar farqigacha razryadlangan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383" y="1696278"/>
                <a:ext cx="10545417" cy="4585252"/>
              </a:xfrm>
              <a:blipFill>
                <a:blip r:embed="rId2"/>
                <a:stretch>
                  <a:fillRect l="-1792" t="-1995" r="-17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417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155093" y="263034"/>
                <a:ext cx="5552663" cy="3643044"/>
              </a:xfrm>
            </p:spPr>
            <p:txBody>
              <a:bodyPr/>
              <a:lstStyle/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sSup>
                          <m:sSup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num>
                      <m:den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den>
                    </m:f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𝑊</m:t>
                            </m:r>
                          </m:num>
                          <m:den>
                            <m: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den>
                        </m:f>
                      </m:e>
                    </m:rad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𝑊</m:t>
                            </m:r>
                          </m:num>
                          <m:den>
                            <m:sSub>
                              <m:sSub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155093" y="263034"/>
                <a:ext cx="5552663" cy="3643044"/>
              </a:xfrm>
              <a:blipFill>
                <a:blip r:embed="rId2"/>
                <a:stretch>
                  <a:fillRect t="-2341" b="-147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 flipH="1">
            <a:off x="5009323" y="727870"/>
            <a:ext cx="1" cy="2701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781879" y="2580861"/>
            <a:ext cx="39358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1876" y="4492487"/>
                <a:ext cx="11224591" cy="21024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∙10 </m:t>
                            </m:r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4∙</m:t>
                            </m:r>
                            <m:sSup>
                              <m:sSup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−6</m:t>
                                </m:r>
                              </m:sup>
                            </m:sSup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  <m:r>
                              <a:rPr lang="uz-Latn-UZ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20</m:t>
                            </m:r>
                          </m:den>
                        </m:f>
                      </m:e>
                    </m:rad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</m:t>
                    </m:r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𝑼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𝟓𝟎𝟎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𝑽</m:t>
                    </m:r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76" y="4492487"/>
                <a:ext cx="11224591" cy="2102479"/>
              </a:xfrm>
              <a:prstGeom prst="rect">
                <a:avLst/>
              </a:prstGeom>
              <a:blipFill>
                <a:blip r:embed="rId3"/>
                <a:stretch>
                  <a:fillRect l="-1900" b="-20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1877" y="263034"/>
                <a:ext cx="4373217" cy="28634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=4∙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</a:t>
                </a:r>
                <a:r>
                  <a:rPr lang="uz-Latn-UZ" sz="3200" b="1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77" y="263034"/>
                <a:ext cx="4373217" cy="2863479"/>
              </a:xfrm>
              <a:prstGeom prst="rect">
                <a:avLst/>
              </a:prstGeom>
              <a:blipFill>
                <a:blip r:embed="rId4"/>
                <a:stretch>
                  <a:fillRect l="-3482" t="-1489" b="-82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3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383" y="1696278"/>
                <a:ext cx="10545417" cy="4585252"/>
              </a:xfrm>
            </p:spPr>
            <p:txBody>
              <a:bodyPr>
                <a:normAutofit/>
              </a:bodyPr>
              <a:lstStyle/>
              <a:p>
                <a:pPr marL="0" indent="358775" algn="just">
                  <a:buNone/>
                </a:pPr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 kV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kuchlanishgacha zaryadlangan </a:t>
                </a:r>
                <a14:m>
                  <m:oMath xmlns:m="http://schemas.openxmlformats.org/officeDocument/2006/math"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𝟏𝟒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</m:oMath>
                </a14:m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sig‘imli kondensator suvli idishga solingan qarshilik yordamida razryadlanadi. Agar suvning massasi </a:t>
                </a:r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 g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bo‘lsa, uning harorati qanchaga (mK da) ortadi?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358775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Suvning solishtirma issiqlik sig‘imi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4200 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Qarshilik va idishning issiqlik sig‘imlari inobatga olinmasin. 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383" y="1696278"/>
                <a:ext cx="10545417" cy="4585252"/>
              </a:xfrm>
              <a:blipFill>
                <a:blip r:embed="rId2"/>
                <a:stretch>
                  <a:fillRect l="-1792" t="-3191" r="-1734" b="-17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192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155093" y="263034"/>
                <a:ext cx="5552663" cy="3643044"/>
              </a:xfrm>
            </p:spPr>
            <p:txBody>
              <a:bodyPr/>
              <a:lstStyle/>
              <a:p>
                <a:pPr algn="ctr"/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sSup>
                          <m:sSup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sSup>
                          <m:sSupPr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sSup>
                          <m:sSupPr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den>
                    </m:f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155093" y="263034"/>
                <a:ext cx="5552663" cy="3643044"/>
              </a:xfrm>
              <a:blipFill>
                <a:blip r:embed="rId2"/>
                <a:stretch>
                  <a:fillRect t="-2341" b="-4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486403" y="658391"/>
            <a:ext cx="1" cy="3026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62608" y="3429000"/>
            <a:ext cx="39358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243505"/>
                <a:ext cx="12046223" cy="261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14∙</m:t>
                        </m:r>
                        <m:sSup>
                          <m:sSupPr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−6</m:t>
                            </m:r>
                          </m:sup>
                        </m:sSup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(3000 </m:t>
                            </m:r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∙4200</m:t>
                        </m:r>
                        <m:f>
                          <m:f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𝑘𝑔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</m:den>
                        </m:f>
                        <m: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0,1 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=0,15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=150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𝑚𝐾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𝑻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𝟏𝟓𝟎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𝒎𝑲</m:t>
                    </m:r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43505"/>
                <a:ext cx="12046223" cy="2614495"/>
              </a:xfrm>
              <a:prstGeom prst="rect">
                <a:avLst/>
              </a:prstGeom>
              <a:blipFill>
                <a:blip r:embed="rId3"/>
                <a:stretch>
                  <a:fillRect t="-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3825" y="263033"/>
                <a:ext cx="4744284" cy="28634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𝑘𝑉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=3000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=14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=14∙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=0,1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=4200 </m:t>
                    </m:r>
                    <m:f>
                      <m:f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</a:t>
                </a:r>
                <a:r>
                  <a:rPr lang="uz-Latn-UZ" sz="3200" b="1" i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25" y="263033"/>
                <a:ext cx="4744284" cy="2863479"/>
              </a:xfrm>
              <a:prstGeom prst="rect">
                <a:avLst/>
              </a:prstGeom>
              <a:blipFill>
                <a:blip r:embed="rId4"/>
                <a:stretch>
                  <a:fillRect l="-3213" t="-1489" b="-361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5640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2609" y="1696278"/>
                <a:ext cx="11025808" cy="458525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Ikki parallel plastinka orasidagi maydon kuchlanganligi </a:t>
                </a:r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3,36 MV/m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plastinkalar orasidagi bo‘shliqning hajmi </a:t>
                </a:r>
                <a14:m>
                  <m:oMath xmlns:m="http://schemas.openxmlformats.org/officeDocument/2006/math"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uz-Latn-UZ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𝒅𝒎</m:t>
                        </m:r>
                      </m:e>
                      <m:sup>
                        <m:r>
                          <a:rPr lang="uz-Latn-UZ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Plastinkalar orasidagi elektr maydon energiyasini toping. </a:t>
                </a:r>
                <a:endParaRPr lang="en-US" sz="36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=8,85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−12</m:t>
                        </m:r>
                      </m:sup>
                    </m:sSup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609" y="1696278"/>
                <a:ext cx="11025808" cy="4585252"/>
              </a:xfrm>
              <a:blipFill>
                <a:blip r:embed="rId2"/>
                <a:stretch>
                  <a:fillRect l="-1715" t="-931" r="-17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234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573</Words>
  <Application>Microsoft Office PowerPoint</Application>
  <PresentationFormat>Широкоэкранный</PresentationFormat>
  <Paragraphs>86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Masala</vt:lpstr>
      <vt:lpstr>Презентация PowerPoint</vt:lpstr>
      <vt:lpstr>Masala</vt:lpstr>
      <vt:lpstr>Презентация PowerPoint</vt:lpstr>
      <vt:lpstr>Masala</vt:lpstr>
      <vt:lpstr>Презентация PowerPoint</vt:lpstr>
      <vt:lpstr>Masala</vt:lpstr>
      <vt:lpstr>Презентация PowerPoint</vt:lpstr>
      <vt:lpstr>Masala</vt:lpstr>
      <vt:lpstr>Презентация PowerPoint</vt:lpstr>
      <vt:lpstr>Mustaqil bajarish uchun topshiriqlar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48</cp:revision>
  <dcterms:created xsi:type="dcterms:W3CDTF">2021-02-04T16:42:36Z</dcterms:created>
  <dcterms:modified xsi:type="dcterms:W3CDTF">2021-02-23T07:30:44Z</dcterms:modified>
</cp:coreProperties>
</file>