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3" r:id="rId4"/>
    <p:sldId id="304" r:id="rId5"/>
    <p:sldId id="305" r:id="rId6"/>
    <p:sldId id="314" r:id="rId7"/>
    <p:sldId id="306" r:id="rId8"/>
    <p:sldId id="313" r:id="rId9"/>
    <p:sldId id="30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02406" y="1946368"/>
            <a:ext cx="9705294" cy="4918331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  <a:spcAft>
                <a:spcPts val="1200"/>
              </a:spcAft>
            </a:pPr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  <a:spcAft>
                <a:spcPts val="1200"/>
              </a:spcAft>
            </a:pPr>
            <a:r>
              <a:rPr lang="uz-Latn-UZ" sz="48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pPr marL="38918" algn="ctr">
              <a:spcBef>
                <a:spcPts val="233"/>
              </a:spcBef>
            </a:pP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Elektr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maydon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energiyasi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spcBef>
                <a:spcPts val="233"/>
              </a:spcBef>
            </a:pPr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36463" y="2479215"/>
            <a:ext cx="675443" cy="176768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77670" y="540883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236463" y="4923819"/>
            <a:ext cx="675443" cy="160922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C697F-C1EF-4486-A579-701C32FBE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19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F6A2B47-C531-42C8-9F0B-73F29C7176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90330" y="1616765"/>
                <a:ext cx="11211340" cy="48900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/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jism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jihatdan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zaryadlashda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bajarilgan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aynan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/>
                  <a:t>              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sz="3600" dirty="0"/>
                  <a:t>               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𝑜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‘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𝑟𝑡</m:t>
                        </m:r>
                      </m:sub>
                    </m:sSub>
                  </m:oMath>
                </a14:m>
                <a:endParaRPr lang="en-US" sz="3600" b="0" i="1" dirty="0">
                  <a:latin typeface="Cambria Math" panose="020405030504060302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              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𝑜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‘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𝑟𝑡</m:t>
                        </m:r>
                      </m:sub>
                    </m:sSub>
                    <m:r>
                      <a:rPr lang="en-US" sz="36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0+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6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;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;     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𝑞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F6A2B47-C531-42C8-9F0B-73F29C7176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0330" y="1616765"/>
                <a:ext cx="11211340" cy="4890052"/>
              </a:xfrm>
              <a:blipFill>
                <a:blip r:embed="rId2"/>
                <a:stretch>
                  <a:fillRect l="-1359" t="-1870" r="-13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53665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D3C9EB-786A-4BF0-AE99-732244167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9147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Zaryadlangan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kondensatorning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823A93-5DEA-45FA-9B84-1851C09978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3096" y="1656522"/>
                <a:ext cx="11158330" cy="4876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            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𝑘𝑜𝑛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∙(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𝜑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𝜑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𝑘𝑜𝑛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𝑞𝑈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823A93-5DEA-45FA-9B84-1851C09978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3096" y="1656522"/>
                <a:ext cx="11158330" cy="48768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A430664-E6DB-4A7A-8DE0-417DB19313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01" y="3213100"/>
            <a:ext cx="4102100" cy="2500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006764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D21B8C-D392-4D1B-B9BB-CB088A5EA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Zaryadlangan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yassi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kondensator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7B4273F-184F-4122-9977-3658928AC9C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77077" y="1272209"/>
                <a:ext cx="11343861" cy="558578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𝑆𝑑</m:t>
                    </m:r>
                  </m:oMath>
                </a14:m>
                <a:r>
                  <a:rPr lang="en-US" sz="3600" dirty="0"/>
                  <a:t>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                                         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  <m:sSup>
                          <m:sSup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36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  <m:r>
                          <a:rPr lang="en-US" sz="3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</m:e>
                          <m:sup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endParaRPr lang="en-US" sz="3600" i="1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i="1" dirty="0"/>
                  <a:t>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Zaryadlangan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kondensatorning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kuchlanganligining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shu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egallagan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fazoning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</a:t>
                </a: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‘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proporsional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ekan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</m:e>
                          <m:sup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</m:e>
                          <m:sup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600" i="1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keladigan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energiyaning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zichligi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ru-RU" sz="3600" i="1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7B4273F-184F-4122-9977-3658928AC9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7077" y="1272209"/>
                <a:ext cx="11343861" cy="5585789"/>
              </a:xfrm>
              <a:blipFill>
                <a:blip r:embed="rId2"/>
                <a:stretch>
                  <a:fillRect l="-1075" r="-11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969BD2B-3A87-4600-BF1E-03C7C96A52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575" y="1485555"/>
            <a:ext cx="2399625" cy="154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9522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7-mashq 9-masala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50900" y="1676400"/>
                <a:ext cx="10693400" cy="4856921"/>
              </a:xfrm>
            </p:spPr>
            <p:txBody>
              <a:bodyPr/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dirty="0"/>
                  <a:t>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kondensator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qoplamalaridagi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150 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80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𝝁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𝑪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kondensatordagi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nimaga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50900" y="1676400"/>
                <a:ext cx="10693400" cy="4856921"/>
              </a:xfrm>
              <a:blipFill>
                <a:blip r:embed="rId2"/>
                <a:stretch>
                  <a:fillRect l="-1482" r="-14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18275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347795" y="254732"/>
                <a:ext cx="5380379" cy="3428266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:endParaRPr lang="en-US" sz="32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𝑘𝑜𝑛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𝑞𝑈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347795" y="254732"/>
                <a:ext cx="5380379" cy="3428266"/>
              </a:xfrm>
              <a:blipFill>
                <a:blip r:embed="rId2"/>
                <a:stretch>
                  <a:fillRect t="-32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671081" y="750365"/>
            <a:ext cx="1" cy="2259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01148" y="1954410"/>
            <a:ext cx="40615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3826" y="3916332"/>
                <a:ext cx="11688414" cy="267863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kon</m:t>
                        </m:r>
                      </m:sub>
                    </m:sSub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80∙</m:t>
                        </m:r>
                        <m:sSup>
                          <m:sSupPr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−6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C</m:t>
                        </m:r>
                        <m: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150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J=6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mJ</a:t>
                </a:r>
                <a:endParaRPr lang="uz-Latn-UZ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𝑾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𝒌𝒐𝒏</m:t>
                        </m:r>
                      </m:sub>
                    </m:sSub>
                    <m:r>
                      <a:rPr lang="en-US" sz="4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4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𝐦𝐉</m:t>
                    </m:r>
                  </m:oMath>
                </a14:m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26" y="3916332"/>
                <a:ext cx="11688414" cy="2678635"/>
              </a:xfrm>
              <a:prstGeom prst="rect">
                <a:avLst/>
              </a:prstGeom>
              <a:blipFill>
                <a:blip r:embed="rId3"/>
                <a:stretch>
                  <a:fillRect l="-18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4067" y="254732"/>
                <a:ext cx="5907014" cy="31742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=150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=80∙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−6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𝑘𝑜𝑛</m:t>
                        </m:r>
                      </m:sub>
                    </m:sSub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67" y="254732"/>
                <a:ext cx="5907014" cy="3174268"/>
              </a:xfrm>
              <a:prstGeom prst="rect">
                <a:avLst/>
              </a:prstGeom>
              <a:blipFill>
                <a:blip r:embed="rId4"/>
                <a:stretch>
                  <a:fillRect l="-2580" t="-34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403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A61156-BB96-45E2-8442-8C921BDA4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19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7-mashq 11-masala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9E4A195-0F9D-4D9D-AA5E-3AD671B7F3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35000" y="1739900"/>
                <a:ext cx="10706100" cy="4737100"/>
              </a:xfrm>
            </p:spPr>
            <p:txBody>
              <a:bodyPr/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kondensatorga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sup>
                    </m:sSup>
                    <m:r>
                      <a:rPr lang="en-US" sz="3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</m:oMath>
                </a14:m>
                <a:r>
                  <a:rPr lang="en-US" sz="3200" b="1" dirty="0"/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zaryad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20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𝒎𝑱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Kondensator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qoplamalari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9E4A195-0F9D-4D9D-AA5E-3AD671B7F3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5000" y="1739900"/>
                <a:ext cx="10706100" cy="4737100"/>
              </a:xfrm>
              <a:blipFill>
                <a:blip r:embed="rId2"/>
                <a:stretch>
                  <a:fillRect l="-1424" r="-14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99661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387547" y="187552"/>
                <a:ext cx="5380379" cy="4251925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z-Latn-UZ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𝑘𝑜𝑛</m:t>
                          </m:r>
                        </m:sub>
                      </m:sSub>
                      <m:r>
                        <a:rPr lang="en-US" sz="32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𝑞𝑈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2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𝑈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𝑘𝑜𝑛</m:t>
                              </m:r>
                            </m:sub>
                          </m:sSub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𝑞</m:t>
                          </m:r>
                        </m:den>
                      </m:f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387547" y="187552"/>
                <a:ext cx="5380379" cy="4251925"/>
              </a:xfrm>
              <a:blipFill>
                <a:blip r:embed="rId2"/>
                <a:stretch>
                  <a:fillRect t="-25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675641" y="954800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01148" y="1954410"/>
            <a:ext cx="40615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3826" y="4003804"/>
                <a:ext cx="11688414" cy="25911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2∙20</m:t>
                        </m:r>
                        <m:sSup>
                          <m:sSupPr>
                            <m:ctrlPr>
                              <a:rPr lang="en-US" sz="4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∙10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4∙</m:t>
                        </m:r>
                        <m:sSup>
                          <m:sSupPr>
                            <m:ctrlPr>
                              <a:rPr lang="en-US" sz="4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−5</m:t>
                            </m:r>
                          </m:sup>
                        </m:sSup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  <m:r>
                      <a:rPr lang="en-US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=1000 </m:t>
                    </m:r>
                    <m:r>
                      <m:rPr>
                        <m:sty m:val="p"/>
                      </m:rPr>
                      <a:rPr lang="en-US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endParaRPr lang="uz-Latn-UZ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en-US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𝑼</m:t>
                    </m:r>
                    <m:r>
                      <a:rPr lang="en-US" sz="400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=1000 </m:t>
                    </m:r>
                    <m:r>
                      <m:rPr>
                        <m:sty m:val="p"/>
                      </m:rPr>
                      <a:rPr lang="en-US" sz="400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endParaRPr lang="uz-Latn-UZ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26" y="4003804"/>
                <a:ext cx="11688414" cy="2591164"/>
              </a:xfrm>
              <a:prstGeom prst="rect">
                <a:avLst/>
              </a:prstGeom>
              <a:blipFill>
                <a:blip r:embed="rId3"/>
                <a:stretch>
                  <a:fillRect l="-18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8628" y="187552"/>
                <a:ext cx="5907014" cy="32345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𝑞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−5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𝑊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𝑘𝑜𝑛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𝑚𝑗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J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U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628" y="187552"/>
                <a:ext cx="5907014" cy="3234533"/>
              </a:xfrm>
              <a:prstGeom prst="rect">
                <a:avLst/>
              </a:prstGeom>
              <a:blipFill>
                <a:blip r:embed="rId4"/>
                <a:stretch>
                  <a:fillRect l="-2580" t="-33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592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148" y="1630017"/>
            <a:ext cx="11062964" cy="466476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1.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(127-bet)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2.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-mashqning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10, 12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-masalalarini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359</Words>
  <Application>Microsoft Office PowerPoint</Application>
  <PresentationFormat>Широкоэкранный</PresentationFormat>
  <Paragraphs>53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 Elektr maydon energiyasi</vt:lpstr>
      <vt:lpstr>   Zaryadlangan kondensatorning elektr energiyasi</vt:lpstr>
      <vt:lpstr>     Zaryadlangan yassi kondensator energiyasi</vt:lpstr>
      <vt:lpstr>                          7-mashq 9-masala</vt:lpstr>
      <vt:lpstr>Презентация PowerPoint</vt:lpstr>
      <vt:lpstr>                            7-mashq 11-masala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127</cp:revision>
  <dcterms:created xsi:type="dcterms:W3CDTF">2020-11-20T09:11:53Z</dcterms:created>
  <dcterms:modified xsi:type="dcterms:W3CDTF">2021-02-23T07:36:17Z</dcterms:modified>
</cp:coreProperties>
</file>