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5" r:id="rId6"/>
    <p:sldId id="307" r:id="rId7"/>
    <p:sldId id="308" r:id="rId8"/>
    <p:sldId id="30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91478" y="2236927"/>
            <a:ext cx="10170982" cy="491833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 algn="ctr"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Nuqtaviy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zaryad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maydonining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potensiali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 algn="ctr"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Potensiallar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farqi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spcBef>
                <a:spcPts val="233"/>
              </a:spcBef>
            </a:pPr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4" y="2532016"/>
            <a:ext cx="624169" cy="1580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26964" y="4842109"/>
            <a:ext cx="624169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C697F-C1EF-4486-A579-701C32FB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6A2B47-C531-42C8-9F0B-73F29C7176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6899" y="1616765"/>
                <a:ext cx="7874001" cy="48900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</a:t>
                </a:r>
              </a:p>
              <a:p>
                <a:pPr marL="0" indent="0">
                  <a:buNone/>
                </a:pPr>
                <a:r>
                  <a:rPr lang="en-US" sz="3200" b="1" dirty="0"/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𝒒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𝐤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𝑸𝒒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</m:oMath>
                </a14:m>
                <a:r>
                  <a:rPr lang="en-US" sz="3200" b="1" dirty="0"/>
                  <a:t>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𝒒</m:t>
                        </m:r>
                      </m:sub>
                    </m:sSub>
                    <m:r>
                      <a:rPr lang="en-US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𝐤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𝑸𝒒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</m:oMath>
                </a14:m>
                <a:r>
                  <a:rPr lang="en-US" sz="3200" b="1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</m:oMath>
                </a14:m>
                <a:r>
                  <a:rPr lang="en-US" dirty="0"/>
                  <a:t>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kiritilgan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sinov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qo‘zg‘almas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sinov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6A2B47-C531-42C8-9F0B-73F29C7176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6899" y="1616765"/>
                <a:ext cx="7874001" cy="4890052"/>
              </a:xfrm>
              <a:blipFill>
                <a:blip r:embed="rId2"/>
                <a:stretch>
                  <a:fillRect l="-2012" r="-18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57DB63D-D81C-4AE3-BE57-64720E24E7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917" y="2095500"/>
            <a:ext cx="2441783" cy="363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36653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3C9EB-786A-4BF0-AE99-732244167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9147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potensiali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5600" y="1536700"/>
                <a:ext cx="11620500" cy="532129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Nuqtaviy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zaryadning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5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5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potensiali</a:t>
                </a:r>
                <a:r>
                  <a:rPr lang="en-US" sz="35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deyilganda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asosiy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maydonga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kiritilgan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sinov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zaryadlari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energiyasini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sinov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miqdoriga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o‘lchanadigan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kattalikka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sz="35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sz="3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5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sub>
                        </m:sSub>
                      </m:num>
                      <m:den>
                        <m:r>
                          <a:rPr lang="en-US" sz="3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5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35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5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sub>
                    </m:sSub>
                    <m:r>
                      <a:rPr lang="en-US" sz="35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35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φ</m:t>
                    </m:r>
                    <m:r>
                      <a:rPr lang="el-GR" sz="35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5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</m:oMath>
                </a14:m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35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sz="35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5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f>
                      <m:fPr>
                        <m:ctrlP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num>
                      <m:den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den>
                    </m:f>
                  </m:oMath>
                </a14:m>
                <a:endParaRPr lang="en-US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5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f>
                          <m:fPr>
                            <m:ctrlPr>
                              <a:rPr lang="en-US" sz="35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5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num>
                          <m:den>
                            <m:r>
                              <a:rPr lang="en-US" sz="35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𝜀</m:t>
                            </m:r>
                            <m:r>
                              <a:rPr lang="en-US" sz="35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en-US" sz="350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5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35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en-US" sz="35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f>
                          <m:fPr>
                            <m:ctrlPr>
                              <a:rPr lang="en-US" sz="35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5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num>
                          <m:den>
                            <m:r>
                              <a:rPr lang="en-US" sz="35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𝜀</m:t>
                            </m:r>
                            <m:r>
                              <a:rPr lang="en-US" sz="35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en-US" sz="350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5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35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US" sz="35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5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5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5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en-US" sz="3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5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5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5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5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en-US" sz="35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5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 </m:t>
                    </m:r>
                  </m:oMath>
                </a14:m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potensiallar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farqi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5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</m:d>
                      <m:r>
                        <a:rPr lang="en-US" sz="35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 </m:t>
                      </m:r>
                      <m:r>
                        <a:rPr lang="en-US" sz="35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35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5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5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US" sz="35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𝐽</m:t>
                          </m:r>
                        </m:num>
                        <m:den>
                          <m:r>
                            <a:rPr lang="en-US" sz="35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US" sz="35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500" dirty="0"/>
                  <a:t>     </a:t>
                </a:r>
                <a:endParaRPr lang="ru-RU" sz="35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1536700"/>
                <a:ext cx="11620500" cy="5321298"/>
              </a:xfrm>
              <a:blipFill>
                <a:blip r:embed="rId2"/>
                <a:stretch>
                  <a:fillRect l="-1206" t="-3207" r="-1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006764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21B8C-D392-4D1B-B9BB-CB088A5E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Ekvipotensial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sirtlar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7077" y="1643270"/>
                <a:ext cx="7841423" cy="48900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Nuqtaviy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uzoqlikda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nuqtalarning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potensiallari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Ushbu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nuqtalarni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birlashtirib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ekvipotensial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potensiallari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7077" y="1643270"/>
                <a:ext cx="7841423" cy="4890052"/>
              </a:xfrm>
              <a:blipFill>
                <a:blip r:embed="rId2"/>
                <a:stretch>
                  <a:fillRect l="-1943" t="-1621" r="-1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E9B7315-746B-47F2-BD53-7E8760623E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850" y="1649896"/>
            <a:ext cx="23241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9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7-mashq 3-masala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65200" y="1854200"/>
                <a:ext cx="10045700" cy="4679121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nuqtaviy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farqi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100 V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nuqta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ko‘chirilganda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𝑱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65200" y="1854200"/>
                <a:ext cx="10045700" cy="4679121"/>
              </a:xfrm>
              <a:blipFill>
                <a:blip r:embed="rId2"/>
                <a:stretch>
                  <a:fillRect l="-1820" r="-18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82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387547" y="263033"/>
                <a:ext cx="5380379" cy="4176444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60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60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b>
                            <m:sSub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387547" y="263033"/>
                <a:ext cx="5380379" cy="4176444"/>
              </a:xfrm>
              <a:blipFill>
                <a:blip r:embed="rId2"/>
                <a:stretch>
                  <a:fillRect t="-24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091440" y="663941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25830" y="2000792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3424" y="3745443"/>
                <a:ext cx="11328817" cy="2856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4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5∙</m:t>
                        </m:r>
                        <m:sSup>
                          <m:sSupPr>
                            <m:ctrlPr>
                              <a:rPr lang="en-US" sz="4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−6</m:t>
                            </m:r>
                          </m:sup>
                        </m:s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en-US" sz="4000" dirty="0">
                        <a:latin typeface="Cambria Math" panose="02040503050406030204" pitchFamily="18" charset="0"/>
                      </a:rPr>
                      <m:t>=50 </m:t>
                    </m:r>
                    <m:r>
                      <m:rPr>
                        <m:sty m:val="p"/>
                      </m:rPr>
                      <a:rPr lang="en-US" sz="4000" dirty="0">
                        <a:latin typeface="Cambria Math" panose="02040503050406030204" pitchFamily="18" charset="0"/>
                      </a:rPr>
                      <m:t>nC</m:t>
                    </m:r>
                    <m:r>
                      <a:rPr lang="en-US" sz="4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000" b="1" dirty="0">
                    <a:solidFill>
                      <a:schemeClr val="accent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𝒒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𝟓𝟎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𝒏𝑪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424" y="3745443"/>
                <a:ext cx="11328817" cy="2856415"/>
              </a:xfrm>
              <a:prstGeom prst="rect">
                <a:avLst/>
              </a:prstGeom>
              <a:blipFill>
                <a:blip r:embed="rId3"/>
                <a:stretch>
                  <a:fillRect l="-1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3424" y="263033"/>
                <a:ext cx="4068419" cy="31728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>
                        <a:latin typeface="Cambria Math" panose="02040503050406030204" pitchFamily="18" charset="0"/>
                      </a:rPr>
                      <m:t>=100 </m:t>
                    </m:r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</a:rPr>
                      <m:t>V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𝐽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=5∙</m:t>
                      </m:r>
                      <m:sSup>
                        <m:sSup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3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J</m:t>
                      </m:r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q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424" y="263033"/>
                <a:ext cx="4068419" cy="3172859"/>
              </a:xfrm>
              <a:prstGeom prst="rect">
                <a:avLst/>
              </a:prstGeom>
              <a:blipFill>
                <a:blip r:embed="rId4"/>
                <a:stretch>
                  <a:fillRect l="-4498" t="-3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AD8C29-F35C-421E-9FFE-5D857FB51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18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318836-7344-47C8-BAC7-70D206ED2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11300"/>
            <a:ext cx="11493500" cy="51562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500" dirty="0"/>
              <a:t>      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Elektrostatik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maydonda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ortib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kuchlanganligi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vektori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yo‘nalgan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514350" indent="-514350" algn="just">
              <a:lnSpc>
                <a:spcPct val="110000"/>
              </a:lnSpc>
              <a:buAutoNum type="alphaUcParenR"/>
            </a:pP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nalishga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;            B)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;                                 D)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pastga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500" b="1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5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5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D) </a:t>
            </a:r>
            <a:r>
              <a:rPr lang="en-US" sz="3500" b="1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pastga</a:t>
            </a:r>
            <a:r>
              <a:rPr lang="en-US" sz="35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5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kuchlanganligi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vektori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potensiali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yo‘naladi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8629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B088941-E81D-46B1-A6A4-A858DDAB4C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4200" y="1308100"/>
                <a:ext cx="10833100" cy="521969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Elektrostatik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ko‘chayotgan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bog‘lanishni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Protondan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𝐦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uzoqlikdagi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Protondan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uzoqlikda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orbita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bo‘ylab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elektronning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potensial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B088941-E81D-46B1-A6A4-A858DDAB4C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4200" y="1308100"/>
                <a:ext cx="10833100" cy="5219699"/>
              </a:xfrm>
              <a:blipFill>
                <a:blip r:embed="rId2"/>
                <a:stretch>
                  <a:fillRect l="-1463" r="-1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426</Words>
  <Application>Microsoft Office PowerPoint</Application>
  <PresentationFormat>Широкоэкранный</PresentationFormat>
  <Paragraphs>77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   Potensial energiya</vt:lpstr>
      <vt:lpstr>                      Elektr maydon potensiali</vt:lpstr>
      <vt:lpstr>                           Ekvipotensial sirtlar</vt:lpstr>
      <vt:lpstr>                             7-mashq 3-masala</vt:lpstr>
      <vt:lpstr>Презентация PowerPoint</vt:lpstr>
      <vt:lpstr>                                      Test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124</cp:revision>
  <dcterms:created xsi:type="dcterms:W3CDTF">2020-11-20T09:11:53Z</dcterms:created>
  <dcterms:modified xsi:type="dcterms:W3CDTF">2021-02-23T07:26:23Z</dcterms:modified>
</cp:coreProperties>
</file>