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258" r:id="rId3"/>
    <p:sldId id="260" r:id="rId4"/>
    <p:sldId id="301" r:id="rId5"/>
    <p:sldId id="302" r:id="rId6"/>
    <p:sldId id="303" r:id="rId7"/>
    <p:sldId id="304" r:id="rId8"/>
    <p:sldId id="310" r:id="rId9"/>
    <p:sldId id="311" r:id="rId10"/>
    <p:sldId id="305" r:id="rId11"/>
    <p:sldId id="306" r:id="rId12"/>
    <p:sldId id="312" r:id="rId13"/>
    <p:sldId id="307" r:id="rId14"/>
    <p:sldId id="308" r:id="rId15"/>
    <p:sldId id="309" r:id="rId16"/>
    <p:sldId id="31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image" Target="../media/image20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d>
                        <m:dPr>
                          <m:begChr m:val="|"/>
                          <m:endChr m:val="|"/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𝜀</m:t>
                      </m:r>
                      <m:sSup>
                        <m:sSup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𝐹=𝑘 |𝑞_1 ||𝑞_2 |/(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𝜀𝑟^2 )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d>
                        <m:dPr>
                          <m:begChr m:val="|"/>
                          <m:endChr m:val="|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e>
                      </m:d>
                    </m:num>
                    <m:den>
                      <m:sSup>
                        <m:sSup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𝜀</m:t>
                          </m:r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den>
                  </m:f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𝐸=𝑘 |𝑞|/〖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𝜀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𝑟〗^2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</a:rPr>
                    <m:t>𝑘</m:t>
                  </m:r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den>
                  </m:f>
                </m:oMath>
              </a14:m>
              <a:r>
                <a:rPr lang="uz-Latn-UZ" sz="4000" dirty="0"/>
                <a:t>  </a:t>
              </a:r>
              <a:endParaRPr lang="ru-RU" sz="4000" dirty="0"/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</a:rPr>
                <a:t>𝑘=1/(4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𝜋𝜀_0 )</a:t>
              </a:r>
              <a:r>
                <a:rPr lang="uz-Latn-UZ" sz="4000" dirty="0"/>
                <a:t>  </a:t>
              </a:r>
              <a:endParaRPr lang="ru-RU" sz="4000" dirty="0"/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𝐹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𝑘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d>
                    <m:dPr>
                      <m:begChr m:val="|"/>
                      <m:endChr m:val="|"/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dPr>
                    <m:e>
                      <m:sSub>
                        <m:sSubPr>
                          <m:ctrlP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e>
                        <m:sub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e>
                  </m:d>
                  <m:d>
                    <m:dPr>
                      <m:begChr m:val="|"/>
                      <m:endChr m:val="|"/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dPr>
                    <m:e>
                      <m:sSub>
                        <m:sSubPr>
                          <m:ctrlP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e>
                        <m:sub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e>
                  </m:d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𝜀</m:t>
                  </m:r>
                  <m:sSup>
                    <m:sSup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e>
                    <m:sup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𝐸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𝑘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d>
                    <m:dPr>
                      <m:begChr m:val="|"/>
                      <m:endChr m:val="|"/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d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e>
                  </m:d>
                </m:num>
                <m:den>
                  <m:sSup>
                    <m:sSup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𝜀</m:t>
                      </m:r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e>
                    <m:sup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den>
              </m:f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56828" y="4361292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</a:rPr>
                <m:t>𝑘</m:t>
              </m:r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1</m:t>
                  </m:r>
                </m:num>
                <m:den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4</m:t>
                  </m:r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𝜋</m:t>
                  </m:r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sub>
                  </m:sSub>
                </m:den>
              </m:f>
            </m:oMath>
          </a14:m>
          <a:r>
            <a:rPr lang="uz-Latn-UZ" sz="4000" kern="1200" dirty="0"/>
            <a:t>  </a:t>
          </a:r>
          <a:endParaRPr lang="ru-RU" sz="4000" kern="1200" dirty="0"/>
        </a:p>
      </dsp:txBody>
      <dsp:txXfrm>
        <a:off x="856828" y="4361292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B29658-BB24-49A6-B263-A32D32624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7FB91D-8048-4972-A94F-A94B9DBA7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D8C874-6921-4269-BD8F-3FC640DA2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C61729-56A4-4153-A699-804334CF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AF956-164D-4559-85C5-F44ED2371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8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963A5-27BD-4840-A6FE-1BC9A68A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1BFF27-91D1-4BEF-9956-C441F60FB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C8A655-B60D-4015-B21A-963AE0C80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314420-0156-4043-929A-5CFB8A67F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5C3A12-16E6-4ADE-AE43-0E809B911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53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CBA8C27-2D2E-4327-BCB0-CF4D42D133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A18DF7-174A-43A9-A733-22C0B9ADF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E7CA7-893F-4CAC-8F4D-CFFB37ADC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C50E7B-AD7F-433F-AA63-528CB4089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C8B5C6-159B-4756-93FC-8653A0B27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90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6963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8ADE2-284C-4367-ABED-A8645837C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9F6A0F-87A5-4D1A-A322-05873B233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C86BD3-FAD9-48EF-AF53-902C17ADB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60AAA4-DDBD-443D-9EF1-967549074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FDD18E-7D1E-4322-8470-DB478F107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70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ECEDE-2070-47AE-B977-D54616EBE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BAF488-BF63-40EA-8897-09B1C3FD8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BC3098-B7C0-4F69-BF63-93897E572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8F24E9-9E85-434D-AFA3-4C364FD28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4B5A6A-E07C-49BF-B411-D7E283733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452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0523BA-3B01-4658-BA6D-CBE4A3B15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B6E14B-7313-43E2-9E4E-6D1B17DDC4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1FEC76-5180-40D8-9B1F-E237D6BED4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1E3FBF-FFBD-43A5-8F1C-5F8A149D3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C6ECF2-C58C-49EE-9EF8-A9702AFB1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2CC24D-E85E-4B46-A1EF-B14776394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14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5D6ED-D3EA-40EE-9374-601388217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746FFA-DFF8-4698-B7DA-1AC014697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6620C6-3955-49B1-929B-569937459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AF06786-8821-447C-BC33-351D9015F0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3B49980-352D-43CA-B52C-0F50A14C35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647F7F-8723-4EB0-BF52-596924A77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4020F9E-4FEE-4E28-BF2B-65FE956F9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C0756FF-AA7D-49D7-9791-EFC791A2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317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F6414-211D-4BB9-805C-322640471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028C314-001A-487B-B5B1-0A6DD4F65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9B2960-DA44-4F54-9CDD-E7DC8B2B1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E537E7-C41C-419C-9865-DB996D358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805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90EDC72-4A87-402A-93D8-410B4C3E6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D22A51-F45D-4BA1-A614-4BE14B4D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C5DAF9-441C-40F9-86F2-29EF15AF6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9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90EB4B-05B2-4F70-9EEB-7BE991E7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62630A-1C5E-477F-ADEC-32E25DDFF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DE84B4-6D52-4E79-9430-7957C8D56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C48728-472F-4229-95C1-14646ECC5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6A627C-F1C9-4444-A2B9-4F639BAD8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E31E7E-5D4A-43D1-BFF7-0DDA23EE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20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C29C57-32CA-4189-9A6E-CD7D16C63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565672C-DE0C-4BE6-B718-77EF5EE98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E1AB0A-82A2-46DC-A7C9-79DA948B1F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C4E6AA-1567-4865-AAE7-F52755A97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A63B72-9996-46CE-BAC0-B418D79B2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8BE2ED-DE16-457A-8E59-8AD458A26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92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27A766-C539-4B8A-AFD0-425A34FFA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15FFF4-CB7F-4D71-B6AE-D6A58A68C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09598D-4431-42F8-8D6C-167456569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B79C5-A096-4BC8-BA4D-DE812BE968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AE3FCC-A61C-4604-AED8-B4C9E8A61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2FBD32-8AC8-40A3-BD75-DEA9098A7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127FF-269D-4484-99EB-7FC04F039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24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44487" y="1934788"/>
            <a:ext cx="10561982" cy="477996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8746" y="2229744"/>
            <a:ext cx="615624" cy="16148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60925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C18E46F4-3E02-40BA-A4DD-9BA9909467BA}"/>
              </a:ext>
            </a:extLst>
          </p:cNvPr>
          <p:cNvSpPr/>
          <p:nvPr/>
        </p:nvSpPr>
        <p:spPr>
          <a:xfrm>
            <a:off x="538746" y="4578488"/>
            <a:ext cx="615623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040230-AA08-4C0B-BDBD-276699A00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922" y="1898973"/>
            <a:ext cx="2637181" cy="228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4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999304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massali   sharcha zaryad o‘tkazmaydigan ipga osilgan va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𝒏𝑪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zaryadga ega.  Sharchaning ostida undan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masofada boshqa ishorali zaryadlangan sharcha joylashtirilgach ipning tarangligi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marta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ortdi. Shu zaryadning miqdorini toping.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999304" cy="4585252"/>
              </a:xfrm>
              <a:blipFill>
                <a:blip r:embed="rId2"/>
                <a:stretch>
                  <a:fillRect l="-1718" t="-2261" r="-16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5738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A9941E72-F7BB-4003-A70A-F8AD012D1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57531" y="334515"/>
            <a:ext cx="5669182" cy="3826667"/>
          </a:xfrm>
        </p:spPr>
        <p:txBody>
          <a:bodyPr/>
          <a:lstStyle/>
          <a:p>
            <a:pPr algn="ctr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</a:p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65917" y="969210"/>
            <a:ext cx="0" cy="53520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30089" y="5699729"/>
            <a:ext cx="4717772" cy="2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73222" y="4800889"/>
                <a:ext cx="7487471" cy="18506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222" y="4800889"/>
                <a:ext cx="7487471" cy="18506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1307" y="334515"/>
                <a:ext cx="5367128" cy="52516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𝑛𝐶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7" y="334515"/>
                <a:ext cx="5367128" cy="5251670"/>
              </a:xfrm>
              <a:prstGeom prst="rect">
                <a:avLst/>
              </a:prstGeom>
              <a:blipFill>
                <a:blip r:embed="rId3"/>
                <a:stretch>
                  <a:fillRect l="-3405" t="-2904" b="-186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986F03-0F87-41BE-9EEF-F7E09C4EF9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5872" t="10271" r="25873" b="23285"/>
          <a:stretch/>
        </p:blipFill>
        <p:spPr>
          <a:xfrm>
            <a:off x="7315200" y="1346200"/>
            <a:ext cx="1996671" cy="259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0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5287" y="172277"/>
                <a:ext cx="11728174" cy="64008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sSub>
                      <m:sSub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dan </a:t>
                </a:r>
              </a:p>
              <a:p>
                <a:pPr marL="0" indent="0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uz-Latn-UZ" sz="36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begChr m:val="|"/>
                            <m:endChr m:val="|"/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/>
                  <a:t>  </a:t>
                </a:r>
                <a:r>
                  <a:rPr lang="en-US" sz="3200" dirty="0"/>
                  <a:t>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begChr m:val="|"/>
                            <m:endChr m:val="|"/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𝑚𝑔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−5</m:t>
                            </m:r>
                          </m:sup>
                        </m:s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1∙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(0,1 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−8</m:t>
                            </m:r>
                          </m:sup>
                        </m:s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𝑛𝐶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𝒏𝑪</m:t>
                    </m:r>
                  </m:oMath>
                </a14:m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5287" y="172277"/>
                <a:ext cx="11728174" cy="6400801"/>
              </a:xfrm>
              <a:blipFill>
                <a:blip r:embed="rId2"/>
                <a:stretch>
                  <a:fillRect l="-1611" b="-9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D8A8A2-ABC4-4C3E-B709-4B4D35B671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340" t="34127" r="11712" b="27354"/>
          <a:stretch/>
        </p:blipFill>
        <p:spPr>
          <a:xfrm rot="-5400000">
            <a:off x="8997951" y="1987549"/>
            <a:ext cx="3187700" cy="185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77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803400"/>
                <a:ext cx="10875617" cy="447813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zaryadlar bir to‘gri chiziqda ketma-ket, bir-biridan bir xil masofada joylashgan. O‘rtadagi zaryadaga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kuch ta’sir qiladi.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zaryadga qanday kuch ta’sir qiladi.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803400"/>
                <a:ext cx="10875617" cy="4478130"/>
              </a:xfrm>
              <a:blipFill>
                <a:blip r:embed="rId2"/>
                <a:stretch>
                  <a:fillRect l="-1738" t="-2452" r="-1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7907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A9941E72-F7BB-4003-A70A-F8AD012D1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57530" y="206419"/>
            <a:ext cx="6559819" cy="3954763"/>
          </a:xfrm>
        </p:spPr>
        <p:txBody>
          <a:bodyPr/>
          <a:lstStyle/>
          <a:p>
            <a:pPr algn="ctr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 va yechish:</a:t>
            </a:r>
          </a:p>
          <a:p>
            <a:pPr algn="ctr"/>
            <a:endParaRPr lang="ru-RU" sz="3200" dirty="0"/>
          </a:p>
          <a:p>
            <a:pPr algn="ctr"/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998280" y="629478"/>
            <a:ext cx="0" cy="3379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3644348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280452"/>
                <a:ext cx="11383615" cy="23145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begChr m:val="|"/>
                            <m:endChr m:val="|"/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/>
                  <a:t> </a:t>
                </a:r>
                <a:r>
                  <a:rPr lang="en-US" sz="4000" dirty="0"/>
                  <a:t>;</a:t>
                </a:r>
                <a:r>
                  <a:rPr lang="uz-Latn-UZ" sz="40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/>
                  <a:t>  </a:t>
                </a:r>
                <a:endParaRPr lang="ru-RU" sz="36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(2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280452"/>
                <a:ext cx="11383615" cy="23145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582" y="206420"/>
                <a:ext cx="4253947" cy="36499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82" y="206420"/>
                <a:ext cx="4253947" cy="3649963"/>
              </a:xfrm>
              <a:prstGeom prst="rect">
                <a:avLst/>
              </a:prstGeom>
              <a:blipFill>
                <a:blip r:embed="rId3"/>
                <a:stretch>
                  <a:fillRect l="-3730" t="-2337" b="-14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8918B2-1274-4B4F-B04E-E81A3605C5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14342" t="9614" r="11662" b="7721"/>
          <a:stretch/>
        </p:blipFill>
        <p:spPr>
          <a:xfrm rot="-5400000">
            <a:off x="7061476" y="266424"/>
            <a:ext cx="2412448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28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4999" y="172277"/>
                <a:ext cx="11318461" cy="64008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dan: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∙8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4999" y="172277"/>
                <a:ext cx="11318461" cy="6400801"/>
              </a:xfrm>
              <a:blipFill>
                <a:blip r:embed="rId2"/>
                <a:stretch>
                  <a:fillRect l="-1885" t="-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DAADA4-382C-409F-9FFE-5392B70A80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14342" t="9614" r="11662" b="7721"/>
          <a:stretch/>
        </p:blipFill>
        <p:spPr>
          <a:xfrm rot="-5400000">
            <a:off x="8666345" y="-627246"/>
            <a:ext cx="1844310" cy="393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0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74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8296" y="1338470"/>
                <a:ext cx="11529391" cy="494306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Zaryadlardan biri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 marta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orttirilganda o‘zaro ta’sir kuchi avvalgid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qolishi uchun ular orasidagi masofani qanday o‘zgartirish zarur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2. Zaryadlari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dan bo‘lgan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ta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 suvda o‘zaro qanday kuch bilan itarishishini toping.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=81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uz-Latn-UZ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zaryadlar bir to‘gri chiziqda ketma-ket, bir-biridan bir xil masofada joylashgan,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zaryadaga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kuch ta’sir qiladi. O‘rtadagi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zaryadga qanday kuch ta’sir qiladi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8296" y="1338470"/>
                <a:ext cx="11529391" cy="4943060"/>
              </a:xfrm>
              <a:blipFill>
                <a:blip r:embed="rId2"/>
                <a:stretch>
                  <a:fillRect l="-1375" t="-864" r="-1322" b="-30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216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31204746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31204746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Ikkita nuqtaviy zaryad </a:t>
                </a:r>
                <a14:m>
                  <m:oMath xmlns:m="http://schemas.openxmlformats.org/officeDocument/2006/math"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𝒎𝑵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kuch bilan o‘zaro ta’sirlashadi, har bir zaryadning miqdorini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marta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orttirilgandan so‘ng zaryadlar o‘zaro qanday kuch bilan ta’sirlashadi?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  <a:blipFill>
                <a:blip r:embed="rId2"/>
                <a:stretch>
                  <a:fillRect l="-2081" t="-3723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757530" y="187553"/>
                <a:ext cx="6944135" cy="4206647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uz-Latn-UZ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begChr m:val="|"/>
                            <m:endChr m:val="|"/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/>
                  <a:t> </a:t>
                </a:r>
                <a:r>
                  <a:rPr lang="en-US" sz="3200" dirty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uz-Latn-UZ" sz="32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  <m:d>
                          <m:dPr>
                            <m:begChr m:val="|"/>
                            <m:endChr m:val="|"/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uz-Latn-UZ" sz="32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begChr m:val="|"/>
                            <m:endChr m:val="|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  <m:d>
                          <m:dPr>
                            <m:begChr m:val="|"/>
                            <m:endChr m:val="|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r>
                  <a:rPr lang="uz-Latn-UZ" sz="3200" dirty="0"/>
                  <a:t>  </a:t>
                </a:r>
                <a:endParaRPr lang="ru-RU" sz="3200" dirty="0"/>
              </a:p>
              <a:p>
                <a:pPr algn="ctr"/>
                <a:endParaRPr lang="en-US" sz="32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  <m:d>
                            <m:dPr>
                              <m:begChr m:val="|"/>
                              <m:endChr m:val="|"/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|"/>
                              <m:endChr m:val="|"/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ru-RU" sz="3200" dirty="0"/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757530" y="187553"/>
                <a:ext cx="6944135" cy="4206647"/>
              </a:xfrm>
              <a:blipFill>
                <a:blip r:embed="rId2"/>
                <a:stretch>
                  <a:fillRect t="-10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998280" y="680278"/>
            <a:ext cx="0" cy="2557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48139" y="2551043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8139" y="3915005"/>
                <a:ext cx="11158328" cy="26799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36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                           </a:t>
                </a:r>
                <a:r>
                  <a:rPr lang="uz-Latn-UZ" sz="40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4000" i="1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𝑚𝑁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</m:d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</m:d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</m:d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=32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𝑚𝑁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𝒎𝑵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39" y="3915005"/>
                <a:ext cx="11158328" cy="2679962"/>
              </a:xfrm>
              <a:prstGeom prst="rect">
                <a:avLst/>
              </a:prstGeom>
              <a:blipFill>
                <a:blip r:embed="rId3"/>
                <a:stretch>
                  <a:fillRect l="-1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8139" y="206420"/>
                <a:ext cx="5019825" cy="1874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𝑚𝑁</m:t>
                    </m:r>
                  </m:oMath>
                </a14:m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</a:t>
                </a:r>
                <a:r>
                  <a:rPr lang="uz-Latn-UZ" sz="32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39" y="206420"/>
                <a:ext cx="5019825" cy="1874171"/>
              </a:xfrm>
              <a:prstGeom prst="rect">
                <a:avLst/>
              </a:prstGeom>
              <a:blipFill>
                <a:blip r:embed="rId4"/>
                <a:stretch>
                  <a:fillRect l="-3034" t="-4560" b="-631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nuqtaviy zaryad o‘zidan </a:t>
                </a:r>
                <a14:m>
                  <m:oMath xmlns:m="http://schemas.openxmlformats.org/officeDocument/2006/math"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uzoqda joylashgan ikkinchi zaryad bilan kerosin ichida </a:t>
                </a:r>
                <a:r>
                  <a:rPr lang="uz-Latn-UZ" sz="4000" b="1" i="0" dirty="0">
                    <a:latin typeface="+mj-lt"/>
                    <a:cs typeface="Arial" panose="020B0604020202020204" pitchFamily="34" charset="0"/>
                  </a:rPr>
                  <a:t>(</a:t>
                </a:r>
                <a:r>
                  <a:rPr lang="uz-Latn-UZ" sz="4000" b="1" i="0" dirty="0">
                    <a:latin typeface="+mj-lt"/>
                    <a:ea typeface="Cambria Math" panose="02040503050406030204" pitchFamily="18" charset="0"/>
                    <a:cs typeface="Arial" panose="020B0604020202020204" pitchFamily="34" charset="0"/>
                  </a:rPr>
                  <a:t>ε=2)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1,8 N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kuch bilan o‘zaro ta’sirlashadi. Ikkinchi zaryadning miqdori qanday? </a:t>
                </a:r>
                <a:endParaRPr lang="en-US" sz="4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  <a:blipFill>
                <a:blip r:embed="rId2"/>
                <a:stretch>
                  <a:fillRect l="-2081" t="-2394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714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757531" y="206419"/>
                <a:ext cx="5669182" cy="3954763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begChr m:val="|"/>
                            <m:endChr m:val="|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/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dirty="0"/>
                  <a:t>   </a:t>
                </a:r>
              </a:p>
              <a:p>
                <a:pPr algn="ctr"/>
                <a:endParaRPr lang="ru-RU" sz="3200" dirty="0"/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757531" y="206419"/>
                <a:ext cx="5669182" cy="3954763"/>
              </a:xfrm>
              <a:blipFill>
                <a:blip r:embed="rId2"/>
                <a:stretch>
                  <a:fillRect t="-10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023680" y="543338"/>
            <a:ext cx="0" cy="3776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42124" y="3870187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558748"/>
                <a:ext cx="11383615" cy="203621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1,8 </m:t>
                        </m:r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∙2∙</m:t>
                        </m:r>
                        <m:sSup>
                          <m:sSup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(0,1 </m:t>
                            </m:r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558748"/>
                <a:ext cx="11383615" cy="2036219"/>
              </a:xfrm>
              <a:prstGeom prst="rect">
                <a:avLst/>
              </a:prstGeom>
              <a:blipFill>
                <a:blip r:embed="rId3"/>
                <a:stretch>
                  <a:fillRect l="-1874" b="-12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124" y="206419"/>
                <a:ext cx="3856382" cy="41137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=1,8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24" y="206419"/>
                <a:ext cx="3856382" cy="4113789"/>
              </a:xfrm>
              <a:prstGeom prst="rect">
                <a:avLst/>
              </a:prstGeom>
              <a:blipFill>
                <a:blip r:embed="rId4"/>
                <a:stretch>
                  <a:fillRect l="-4114" t="-2074" b="-7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0639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850217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spcAft>
                    <a:spcPts val="1200"/>
                  </a:spcAft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Kuchlanganlik vektori vertikal yuqoriga yo‘nalgan bir jinsli elektr maydonda massasi </a:t>
                </a:r>
                <a14:m>
                  <m:oMath xmlns:m="http://schemas.openxmlformats.org/officeDocument/2006/math"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𝟎𝟑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𝒎𝒈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</a:t>
                </a:r>
                <a14:m>
                  <m:oMath xmlns:m="http://schemas.openxmlformats.org/officeDocument/2006/math"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𝒏𝑪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zaryadli chang zarrachasi muvozanat holatida turibdi. Maydon kuchlanganligini aniqlang. </a:t>
                </a:r>
                <a:endParaRPr lang="en-US" sz="4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850217" cy="4585252"/>
              </a:xfrm>
              <a:blipFill>
                <a:blip r:embed="rId2"/>
                <a:stretch>
                  <a:fillRect l="-2022" t="-3723" r="-1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84223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A9941E72-F7BB-4003-A70A-F8AD012D1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70711" y="206419"/>
            <a:ext cx="4863544" cy="3371675"/>
          </a:xfrm>
        </p:spPr>
        <p:txBody>
          <a:bodyPr/>
          <a:lstStyle/>
          <a:p>
            <a:pPr algn="ctr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</a:p>
          <a:p>
            <a:pPr algn="ctr"/>
            <a:endParaRPr lang="ru-RU" sz="3200" dirty="0"/>
          </a:p>
          <a:p>
            <a:pPr algn="ctr"/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12906" y="781878"/>
            <a:ext cx="0" cy="26471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03582" y="2637183"/>
            <a:ext cx="4638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578094"/>
                <a:ext cx="11383615" cy="30168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=0⇒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</m:sub>
                    </m:sSub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𝑜𝑔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‘</m:t>
                            </m:r>
                          </m:sub>
                        </m:sSub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578094"/>
                <a:ext cx="11383615" cy="30168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582" y="206420"/>
                <a:ext cx="5592415" cy="20331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=0,03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82" y="206420"/>
                <a:ext cx="5592415" cy="2033197"/>
              </a:xfrm>
              <a:prstGeom prst="rect">
                <a:avLst/>
              </a:prstGeom>
              <a:blipFill>
                <a:blip r:embed="rId3"/>
                <a:stretch>
                  <a:fillRect l="-2835" t="-4204" b="-576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379A20-F835-45D6-9237-5A00D968340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00" y="822749"/>
            <a:ext cx="1945425" cy="228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5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5287" y="774700"/>
                <a:ext cx="11728174" cy="5798378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𝑚𝑔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−8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−9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5287" y="774700"/>
                <a:ext cx="11728174" cy="57983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066370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494</Words>
  <Application>Microsoft Office PowerPoint</Application>
  <PresentationFormat>Широкоэкранный</PresentationFormat>
  <Paragraphs>117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Презентация PowerPoint</vt:lpstr>
      <vt:lpstr>Masala</vt:lpstr>
      <vt:lpstr>Презентация PowerPoint</vt:lpstr>
      <vt:lpstr>Презентация PowerPoint</vt:lpstr>
      <vt:lpstr>Masala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37</cp:revision>
  <dcterms:created xsi:type="dcterms:W3CDTF">2021-02-01T14:52:28Z</dcterms:created>
  <dcterms:modified xsi:type="dcterms:W3CDTF">2021-02-23T07:25:11Z</dcterms:modified>
</cp:coreProperties>
</file>