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8" r:id="rId4"/>
    <p:sldId id="303" r:id="rId5"/>
    <p:sldId id="305" r:id="rId6"/>
    <p:sldId id="307" r:id="rId7"/>
    <p:sldId id="304" r:id="rId8"/>
    <p:sldId id="306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91478" y="2484757"/>
            <a:ext cx="10588488" cy="460799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 algn="ctr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Zaryadlangan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sharning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el</a:t>
            </a:r>
            <a:r>
              <a:rPr lang="uz-Latn-UZ" sz="4000" b="1" dirty="0">
                <a:solidFill>
                  <a:srgbClr val="002060"/>
                </a:solidFill>
                <a:latin typeface="Arial"/>
                <a:cs typeface="Arial"/>
              </a:rPr>
              <a:t>e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ktr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maydoni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 algn="ctr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Dielektrik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singdiruvchanlik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</a:pPr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229744"/>
            <a:ext cx="727405" cy="1580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26964" y="4788752"/>
            <a:ext cx="727405" cy="1580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C697F-C1EF-4486-A579-701C32FB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Zaryadlangan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0" y="3629922"/>
                <a:ext cx="11211340" cy="310107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+…+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/>
                  <a:t> ;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0" y="3629922"/>
                <a:ext cx="11211340" cy="3101077"/>
              </a:xfrm>
              <a:blipFill>
                <a:blip r:embed="rId2"/>
                <a:stretch>
                  <a:fillRect l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6CCBBF-F4EA-48BA-AF95-52041C4149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599" y="1512887"/>
            <a:ext cx="6642101" cy="191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36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07ACB-3DAB-4DFD-8B47-B4F90003B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37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Dielektrikning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qutblanishi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3EC3EA-9890-46E7-91C4-7ADB157E5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642600" cy="51308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zaryadlarning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tushmasligi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dielektrikning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qutblanishi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159A0E-07AD-46FC-9678-52776B812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675" y="3429000"/>
            <a:ext cx="3781425" cy="27590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78A1864-E7E3-40FF-8CF6-532CCF2712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300" y="3428999"/>
            <a:ext cx="4025900" cy="275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0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3C9EB-786A-4BF0-AE99-7322441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Dielektrik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singdiruvchanlik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9900" y="1656522"/>
                <a:ext cx="8661400" cy="487680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Dielektrik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tufayli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susayganligini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ko‘rsatadigan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dielektrik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singdiruvchanlik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en-US" sz="3600" dirty="0"/>
                  <a:t>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/>
                  <a:t>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/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/>
                  <a:t>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Dielektrik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singdiruvchanlik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o‘lchamsiz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kattalikdir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9900" y="1656522"/>
                <a:ext cx="8661400" cy="4876800"/>
              </a:xfrm>
              <a:blipFill>
                <a:blip r:embed="rId2"/>
                <a:stretch>
                  <a:fillRect l="-1407" t="-1375" r="-1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7D027B-A079-4F08-963C-BA77CEA9E1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04" y="1968500"/>
            <a:ext cx="2362200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0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7700" y="1739900"/>
                <a:ext cx="11099800" cy="4793421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dirty="0"/>
                  <a:t>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Radiusi </a:t>
                </a:r>
                <a14:m>
                  <m:oMath xmlns:m="http://schemas.openxmlformats.org/officeDocument/2006/math"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sharga </a:t>
                </a:r>
                <a14:m>
                  <m:oMath xmlns:m="http://schemas.openxmlformats.org/officeDocument/2006/math"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𝒏𝑪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zaryad berilgan, shar sirtidan </a:t>
                </a:r>
                <a14:m>
                  <m:oMath xmlns:m="http://schemas.openxmlformats.org/officeDocument/2006/math"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uzoqlikdagi elektr maydon kuchlanganligini toping. </a:t>
                </a:r>
                <a:endParaRPr lang="en-US" sz="48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sup>
                    </m:sSup>
                    <m:r>
                      <a:rPr lang="uz-Latn-UZ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4800" b="1" dirty="0"/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7700" y="1739900"/>
                <a:ext cx="11099800" cy="4793421"/>
              </a:xfrm>
              <a:blipFill>
                <a:blip r:embed="rId2"/>
                <a:stretch>
                  <a:fillRect l="-1647" t="-1906" r="-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109252" y="263032"/>
                <a:ext cx="5496202" cy="3460829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109252" y="263032"/>
                <a:ext cx="5496202" cy="3460829"/>
              </a:xfrm>
              <a:blipFill>
                <a:blip r:embed="rId2"/>
                <a:stretch>
                  <a:fillRect t="-2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989981" y="833598"/>
            <a:ext cx="1" cy="2974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13052" y="3429000"/>
            <a:ext cx="48203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304" y="4187687"/>
                <a:ext cx="12036423" cy="24139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25∙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−9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sSup>
                          <m:sSup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0,06 </m:t>
                                </m:r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+0,04 </m:t>
                                </m:r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</m:d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=2250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𝑬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𝟐𝟐𝟓𝟎</m:t>
                    </m:r>
                    <m:f>
                      <m:fPr>
                        <m:ctrlP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𝑵</m:t>
                        </m:r>
                      </m:num>
                      <m:den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den>
                    </m:f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f>
                      <m:fPr>
                        <m:ctrlP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𝒌𝑵</m:t>
                        </m:r>
                      </m:num>
                      <m:den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4" y="4187687"/>
                <a:ext cx="12036423" cy="2413909"/>
              </a:xfrm>
              <a:prstGeom prst="rect">
                <a:avLst/>
              </a:prstGeom>
              <a:blipFill>
                <a:blip r:embed="rId3"/>
                <a:stretch>
                  <a:fillRect l="-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4"/>
                <a:ext cx="5151643" cy="30592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𝑛𝐶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=0,06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4"/>
                <a:ext cx="5151643" cy="3059230"/>
              </a:xfrm>
              <a:prstGeom prst="rect">
                <a:avLst/>
              </a:prstGeom>
              <a:blipFill>
                <a:blip r:embed="rId4"/>
                <a:stretch>
                  <a:fillRect l="-3077" t="-1394" b="-278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3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21B8C-D392-4D1B-B9BB-CB088A5E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/>
              <a:t> 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4045" y="1730642"/>
                <a:ext cx="10623910" cy="471722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Ikkita nuqtaviy zaryad dielektrikning ichida </a:t>
                </a:r>
                <a14:m>
                  <m:oMath xmlns:m="http://schemas.openxmlformats.org/officeDocument/2006/math"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masofada qanday kuch bilan ta’sirlashsa, vakuumda </a:t>
                </a:r>
                <a14:m>
                  <m:oMath xmlns:m="http://schemas.openxmlformats.org/officeDocument/2006/math"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44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masofada shunday kuch bilan ta’sirlashadi. Dielek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trikning dielektrik singdiruvchanligini aniqlang.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4045" y="1730642"/>
                <a:ext cx="10623910" cy="4717222"/>
              </a:xfrm>
              <a:blipFill>
                <a:blip r:embed="rId2"/>
                <a:stretch>
                  <a:fillRect l="-2354" t="-4264" r="-23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95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109252" y="263032"/>
                <a:ext cx="5496202" cy="3460829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uz-Latn-UZ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Sup>
                      <m:sSubSupPr>
                        <m:ctrlP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Sup>
                      <m:sSubSupPr>
                        <m:ctrlP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uz-Latn-UZ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uz-Latn-UZ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uz-Latn-UZ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uz-Latn-UZ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uz-Latn-UZ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109252" y="263032"/>
                <a:ext cx="5496202" cy="3460829"/>
              </a:xfrm>
              <a:blipFill>
                <a:blip r:embed="rId2"/>
                <a:stretch>
                  <a:fillRect t="-2465" b="-77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882829" y="1052258"/>
            <a:ext cx="1" cy="2777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39556" y="3187150"/>
            <a:ext cx="48203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4187687"/>
                <a:ext cx="11529388" cy="24139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1∙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(10 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𝑐𝑚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(5 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𝑐𝑚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𝜺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4187687"/>
                <a:ext cx="11529388" cy="2413909"/>
              </a:xfrm>
              <a:prstGeom prst="rect">
                <a:avLst/>
              </a:prstGeom>
              <a:blipFill>
                <a:blip r:embed="rId3"/>
                <a:stretch>
                  <a:fillRect l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3"/>
                <a:ext cx="5151643" cy="37483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3"/>
                <a:ext cx="5151643" cy="3748343"/>
              </a:xfrm>
              <a:prstGeom prst="rect">
                <a:avLst/>
              </a:prstGeom>
              <a:blipFill>
                <a:blip r:embed="rId4"/>
                <a:stretch>
                  <a:fillRect l="-3077" t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07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1086678"/>
                <a:ext cx="11476382" cy="520810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Mavzuni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mavzuga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oid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savollarga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(120-bet)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Radiusi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sharga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𝒏𝑪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zaryad berilgan, shar sirtidan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uzoqlikdagi elektr maydon kuchlanganligini toping.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3.Ikkita nuqtaviy zaryad dielektrikning ichida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masofada qanday kuch bilan ta’sirlashsa, vakuumda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masofada shunday kuch bilan ta’sirlashadi. Dielektrikning dielektrik singdiruvchanligini aniqlang. </a:t>
                </a: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1086678"/>
                <a:ext cx="11476382" cy="5208105"/>
              </a:xfrm>
              <a:blipFill>
                <a:blip r:embed="rId2"/>
                <a:stretch>
                  <a:fillRect l="-1382" r="-1382" b="-3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351</Words>
  <Application>Microsoft Office PowerPoint</Application>
  <PresentationFormat>Широкоэкранный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Zaryadlangan sharning elektr maydoni</vt:lpstr>
      <vt:lpstr>                      Dielektrikning qutblanishi</vt:lpstr>
      <vt:lpstr>                  Dielektrik singdiruvchanlik</vt:lpstr>
      <vt:lpstr>Masala</vt:lpstr>
      <vt:lpstr>Презентация PowerPoint</vt:lpstr>
      <vt:lpstr>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118</cp:revision>
  <dcterms:created xsi:type="dcterms:W3CDTF">2020-11-20T09:11:53Z</dcterms:created>
  <dcterms:modified xsi:type="dcterms:W3CDTF">2021-02-23T07:23:22Z</dcterms:modified>
</cp:coreProperties>
</file>