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6" r:id="rId5"/>
    <p:sldId id="307" r:id="rId6"/>
    <p:sldId id="304" r:id="rId7"/>
    <p:sldId id="308" r:id="rId8"/>
    <p:sldId id="305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300" y="2390752"/>
            <a:ext cx="10843070" cy="489011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Zaryadning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saqlanish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qonuni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</a:p>
          <a:p>
            <a:pPr marL="38918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Nuqtaviy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zaryadning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maydoni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</a:p>
          <a:p>
            <a:pPr marL="38918">
              <a:spcBef>
                <a:spcPts val="233"/>
              </a:spcBef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Elektr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maydon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kuchlanganligining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superpozitsiya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prinsipi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r>
              <a:rPr lang="en-US" sz="20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0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0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0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0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0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0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0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0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0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0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0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0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0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0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0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229744"/>
            <a:ext cx="727405" cy="17990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26963" y="4537309"/>
            <a:ext cx="727405" cy="188999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C697F-C1EF-4486-A579-701C32FB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Zaryadlarning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saqlanish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88BBA8F-B8FC-42F1-8064-6BD401FD6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42" y="2463800"/>
            <a:ext cx="4298158" cy="2794000"/>
          </a:xfrm>
          <a:prstGeom prst="rect">
            <a:avLst/>
          </a:prstGeom>
        </p:spPr>
      </p:pic>
      <p:sp>
        <p:nvSpPr>
          <p:cNvPr id="7" name="Овал 6">
            <a:extLst>
              <a:ext uri="{FF2B5EF4-FFF2-40B4-BE49-F238E27FC236}">
                <a16:creationId xmlns:a16="http://schemas.microsoft.com/office/drawing/2014/main" id="{8E226EA8-12C6-4D06-A4EB-142C8DA98765}"/>
              </a:ext>
            </a:extLst>
          </p:cNvPr>
          <p:cNvSpPr/>
          <p:nvPr/>
        </p:nvSpPr>
        <p:spPr>
          <a:xfrm>
            <a:off x="42463" y="2463800"/>
            <a:ext cx="437358" cy="393700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</a:t>
            </a:r>
            <a:endParaRPr lang="ru-RU" sz="2400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83F7C37A-0B33-4C85-8FDA-30B9C97D4E27}"/>
              </a:ext>
            </a:extLst>
          </p:cNvPr>
          <p:cNvSpPr/>
          <p:nvPr/>
        </p:nvSpPr>
        <p:spPr>
          <a:xfrm>
            <a:off x="1683542" y="2463800"/>
            <a:ext cx="437358" cy="393700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8894B767-AA44-490D-94DF-F84826B55B6A}"/>
              </a:ext>
            </a:extLst>
          </p:cNvPr>
          <p:cNvSpPr/>
          <p:nvPr/>
        </p:nvSpPr>
        <p:spPr>
          <a:xfrm>
            <a:off x="3121421" y="2463800"/>
            <a:ext cx="437358" cy="393700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d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020232" y="1415971"/>
                <a:ext cx="6755876" cy="52937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44500" algn="just">
                  <a:spcAft>
                    <a:spcPts val="1200"/>
                  </a:spcAft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yopiq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ichidagi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jismlar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zaryadlarining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o‘zgarmaydi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ya‘ni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+…+</m:t>
                    </m:r>
                    <m:sSub>
                      <m:sSubPr>
                        <m:ctrlP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3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𝐜𝐨𝐧𝐬𝐭</m:t>
                    </m:r>
                    <m:r>
                      <a:rPr lang="en-US" sz="30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3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0000"/>
                  </a:lnSpc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Bu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xulosa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zaryadlarining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saqlanish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Zaryadlarning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saqlanish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1750-yilda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Amerikalik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olim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siyosiy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arbob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Bendjamin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Franklin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kiritilgan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0232" y="1415971"/>
                <a:ext cx="6755876" cy="5293757"/>
              </a:xfrm>
              <a:prstGeom prst="rect">
                <a:avLst/>
              </a:prstGeom>
              <a:blipFill>
                <a:blip r:embed="rId3"/>
                <a:stretch>
                  <a:fillRect l="-2166" t="-1496" r="-2076" b="-17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536653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3C9EB-786A-4BF0-AE99-73224416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kuchlanganligi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3541712"/>
                <a:ext cx="11158330" cy="2991610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/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Faradey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Maksvell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nazariyasiga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atrofida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jihatidan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xarakterlovchi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kuchlanganligi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𝑬</m:t>
                        </m:r>
                      </m:e>
                    </m:acc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𝑭</m:t>
                            </m:r>
                          </m:e>
                        </m:acc>
                      </m:num>
                      <m:den>
                        <m:sSub>
                          <m:sSub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3541712"/>
                <a:ext cx="11158330" cy="2991610"/>
              </a:xfrm>
              <a:blipFill>
                <a:blip r:embed="rId2"/>
                <a:stretch>
                  <a:fillRect l="-1421" t="-2648" r="-13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F4D7A8-EE4F-45EF-BC1E-25B183E36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375" y="1665287"/>
            <a:ext cx="725805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0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D352171-5CAD-469C-85D7-1A13EB4C5A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1000" y="228600"/>
                <a:ext cx="11480800" cy="6273800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</a:t>
                </a:r>
                <a:r>
                  <a:rPr lang="en-US" sz="47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Kuchlanganlik</a:t>
                </a: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7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</m:d>
                      </m:den>
                    </m:f>
                    <m:r>
                      <a:rPr lang="en-US" sz="47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  <m:r>
                      <a:rPr lang="en-US" sz="47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4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</a:p>
              <a:p>
                <a:pPr marL="0" indent="0">
                  <a:buNone/>
                </a:pP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7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acc>
                    <m:r>
                      <a:rPr lang="en-US" sz="47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</m:acc>
                      </m:num>
                      <m:den>
                        <m:sSub>
                          <m:sSubPr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</a:t>
                </a:r>
                <a14:m>
                  <m:oMath xmlns:m="http://schemas.openxmlformats.org/officeDocument/2006/math"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</m:d>
                        <m: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7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7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47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47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</a:t>
                </a:r>
                <a14:m>
                  <m:oMath xmlns:m="http://schemas.openxmlformats.org/officeDocument/2006/math"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7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f>
                          <m:fPr>
                            <m:ctrlP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𝑞</m:t>
                                </m:r>
                              </m:e>
                            </m:d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47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7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47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47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US" sz="47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47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f>
                      <m:fPr>
                        <m:ctrlPr>
                          <a:rPr lang="en-US" sz="47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; </a:t>
                </a:r>
              </a:p>
              <a:p>
                <a:pPr marL="0" indent="0">
                  <a:buNone/>
                </a:pPr>
                <a:endParaRPr lang="en-US" sz="4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</a:p>
              <a:p>
                <a:pPr marL="0" indent="0">
                  <a:buNone/>
                </a:pP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4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7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7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f>
                      <m:fPr>
                        <m:ctrlPr>
                          <a:rPr lang="en-US" sz="47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4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4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4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47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b>
                          <m:sSubPr>
                            <m:ctrlPr>
                              <a:rPr lang="en-US" sz="47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7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47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47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</m:t>
                    </m:r>
                    <m:r>
                      <a:rPr lang="en-US" sz="4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f>
                      <m:fPr>
                        <m:ctrlP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en-US" sz="4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7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7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7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7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7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sz="47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</a:p>
              <a:p>
                <a:pPr marL="0" indent="0">
                  <a:buNone/>
                </a:pPr>
                <a:r>
                  <a:rPr lang="en-US" sz="4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endParaRPr lang="ru-RU" sz="4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D352171-5CAD-469C-85D7-1A13EB4C5A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228600"/>
                <a:ext cx="11480800" cy="62738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5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126A9-C210-44AB-A3C6-1BC643A3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64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superpozitsiya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prisipi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92C4FAC-056C-49A3-B6CC-7E32D707D9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7500" y="1358900"/>
                <a:ext cx="11557000" cy="52832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          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en-US" sz="360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600" dirty="0"/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sistemasining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kiruvchi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o‘sha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alohida-alohida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kuchlanganliklarining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+…+</m:t>
                    </m:r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600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superpozitsiya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prinsipi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92C4FAC-056C-49A3-B6CC-7E32D707D9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7500" y="1358900"/>
                <a:ext cx="11557000" cy="5283200"/>
              </a:xfrm>
              <a:blipFill>
                <a:blip r:embed="rId2"/>
                <a:stretch>
                  <a:fillRect l="-1319" r="-13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558440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21B8C-D392-4D1B-B9BB-CB088A5E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kuchlanganligi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2901" y="1498600"/>
                <a:ext cx="8297862" cy="5143500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</a:p>
              <a:p>
                <a:pPr marL="0" indent="0">
                  <a:buNone/>
                </a:pPr>
                <a:r>
                  <a:rPr lang="en-US" dirty="0"/>
                  <a:t>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k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bSup>
                          <m:sSub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3600" dirty="0"/>
                  <a:t>      </a:t>
                </a:r>
                <a:r>
                  <a:rPr lang="en-US" sz="3600" dirty="0" err="1"/>
                  <a:t>va</a:t>
                </a:r>
                <a:r>
                  <a:rPr lang="en-US" sz="3600" dirty="0"/>
                  <a:t>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36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</a:rPr>
                      <m:t>k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3600" dirty="0"/>
                  <a:t> 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func>
                          <m:func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func>
                      </m:e>
                    </m:rad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2901" y="1498600"/>
                <a:ext cx="8297862" cy="51435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A3AAC23-DFC7-487F-AAEF-A71D90535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762" y="2171700"/>
            <a:ext cx="2459038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76029-800F-46C9-9157-1E46EA34B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46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3F4190C-FC05-4CD8-94E8-D764A212A9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0899" y="1981200"/>
                <a:ext cx="10839747" cy="45339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/>
                  <a:t>  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nC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dan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ta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qarama-qarshi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ishorada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zaryadlangan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nuqtaviy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zarydlar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bir-biridan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3F4190C-FC05-4CD8-94E8-D764A212A9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0899" y="1981200"/>
                <a:ext cx="10839747" cy="4533900"/>
              </a:xfrm>
              <a:blipFill>
                <a:blip r:embed="rId2"/>
                <a:stretch>
                  <a:fillRect l="-2025" t="-2688" r="-19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4388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8348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457738"/>
            <a:ext cx="10452652" cy="50755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1196907-3368-43A7-A317-20672D726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697" y="1111995"/>
            <a:ext cx="10098203" cy="542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275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8" y="1630017"/>
            <a:ext cx="11080056" cy="466476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(117-bet)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2. 7-mashqning 1-masalasini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(128-bet)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330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Zaryadlarning saqlanish qonuni</vt:lpstr>
      <vt:lpstr>                 Elektr maydon kuchlanganligi</vt:lpstr>
      <vt:lpstr>Презентация PowerPoint</vt:lpstr>
      <vt:lpstr>            Elektr maydon superpozitsiya prisipi</vt:lpstr>
      <vt:lpstr>                 Elektr maydon kuchlanganligi</vt:lpstr>
      <vt:lpstr>                                      Masala</vt:lpstr>
      <vt:lpstr>                                      Masala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118</cp:revision>
  <dcterms:created xsi:type="dcterms:W3CDTF">2020-11-20T09:11:53Z</dcterms:created>
  <dcterms:modified xsi:type="dcterms:W3CDTF">2021-02-23T07:22:11Z</dcterms:modified>
</cp:coreProperties>
</file>