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09" r:id="rId4"/>
    <p:sldId id="314" r:id="rId5"/>
    <p:sldId id="315" r:id="rId6"/>
    <p:sldId id="316" r:id="rId7"/>
    <p:sldId id="317" r:id="rId8"/>
    <p:sldId id="310" r:id="rId9"/>
    <p:sldId id="318" r:id="rId10"/>
    <p:sldId id="311" r:id="rId11"/>
    <p:sldId id="303" r:id="rId12"/>
    <p:sldId id="306" r:id="rId13"/>
    <p:sldId id="305" r:id="rId14"/>
    <p:sldId id="307" r:id="rId15"/>
    <p:sldId id="313" r:id="rId16"/>
    <p:sldId id="30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85837" y="2161361"/>
            <a:ext cx="9902512" cy="490294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z-Latn-UZ" sz="44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44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Inson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hayotida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issiqlik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dvigatellarining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ahamiyati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Issiqlik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dvigatellari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ekologiya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just"/>
            <a:endParaRPr lang="en-US" sz="4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0021" y="2407859"/>
            <a:ext cx="727405" cy="179904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36099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0</a:t>
            </a:r>
            <a:r>
              <a:rPr lang="uz-Latn-UZ" sz="4756" b="1" spc="21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340021" y="4812472"/>
            <a:ext cx="727405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5997A-83F4-48A3-8170-8A8154A6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dvigatel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BFDF1C-7A89-4058-8ADA-7B5442C3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748" y="3710609"/>
            <a:ext cx="6944140" cy="276970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Reaktiv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dvigatellar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qismlardan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yonilg‘i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kamerasi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kamerasi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nasoslar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soplo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FEAF62-1A52-41D5-8999-4F0B20CE6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1" y="1815548"/>
            <a:ext cx="2570922" cy="4081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E00136-17D3-409D-8691-E91A564CA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75" y="1303174"/>
            <a:ext cx="6399395" cy="233733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751038" y="2281729"/>
            <a:ext cx="1350236" cy="8374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kamerasi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6668" y="1303174"/>
            <a:ext cx="97142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6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104DBF-96ED-446F-8810-F5E6892FA8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5029" y="4412973"/>
                <a:ext cx="10537371" cy="222636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Bugungi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kunda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dvigatellar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iste’mol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qiladigan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quvvat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3600" b="1" dirty="0"/>
                  <a:t> kW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yetdi</a:t>
                </a:r>
                <a:r>
                  <a:rPr lang="en-US" sz="3600" dirty="0"/>
                  <a:t>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quvvat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kW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yetganda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kurrasida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gradusga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ko‘tariladi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104DBF-96ED-446F-8810-F5E6892FA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5029" y="4412973"/>
                <a:ext cx="10537371" cy="2226365"/>
              </a:xfrm>
              <a:blipFill>
                <a:blip r:embed="rId2"/>
                <a:stretch>
                  <a:fillRect l="-1157" r="-11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06B2F8-45A6-4BBD-B944-3DDA9DBD7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67" y="592084"/>
            <a:ext cx="2268615" cy="13649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28E44D-E4C3-4D35-8A50-B1EC10158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66" y="2267424"/>
            <a:ext cx="1348407" cy="16739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4E4CA7-37EF-4EC1-A466-8301FD41B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47" y="635161"/>
            <a:ext cx="1707046" cy="13964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25A8B5-9E8B-4D5A-BB16-29F3FCE23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58" y="673608"/>
            <a:ext cx="2268616" cy="13964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60C838-77E8-4C29-91C5-DE4FDD848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65" y="2267425"/>
            <a:ext cx="2268617" cy="16739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194AD5-C3FB-4F74-BFA9-B129A1A952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57" y="2267425"/>
            <a:ext cx="2268617" cy="15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9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E09569-EE1C-4FE2-953D-33ACAEB92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463826"/>
            <a:ext cx="11171583" cy="15786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energiyasining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7E897D-5A07-4564-805D-A9757190C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2703443"/>
            <a:ext cx="3776870" cy="27829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D04E2D-FEBC-4DED-8D1C-477871C44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87" y="2703443"/>
            <a:ext cx="3776871" cy="27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91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139A1A-8A31-49EB-8D66-D26F785A3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965" y="1007165"/>
            <a:ext cx="9501809" cy="539363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zaminida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dvigatellari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yildan-yilga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ko‘payib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 milliard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1 milliard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atrof-muhitga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120 million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60 million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zararli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tarqatilmoqda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1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659E9-8E5A-41EC-962B-95840392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54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112-bet   2-test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02A14-96F8-4F57-ACFA-840B7C151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593668"/>
            <a:ext cx="10960873" cy="492469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Gapni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Atrof-muhit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almashmasdan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jarayonga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U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izotermik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                      B)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izoxorik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C)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adiabatik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                      D)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izobarik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C) …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adiabatik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876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41832-820B-4C85-B1F6-F436CEE4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112-bet  3-test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8ADEC6-B19D-4451-8573-F093BD8B2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656522"/>
            <a:ext cx="11396869" cy="47177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Gapni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Karno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siklining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A) 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                   B)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C)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nolga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                   D) …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… </a:t>
            </a:r>
            <a:r>
              <a:rPr lang="en-US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73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61321"/>
            <a:ext cx="10813774" cy="4215641"/>
          </a:xfrm>
        </p:spPr>
        <p:txBody>
          <a:bodyPr>
            <a:normAutofit/>
          </a:bodyPr>
          <a:lstStyle/>
          <a:p>
            <a:pPr marL="1162050" indent="-6207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1162050" algn="l"/>
              </a:tabLst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2050" indent="-6207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11620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-betdagi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1, 4, 5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-testlarni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9DCF3-9264-4195-97FD-E51942D6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dvigatellari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2DAEF-1C24-453A-988C-F5954724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" y="1563757"/>
            <a:ext cx="10853531" cy="491655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enrgiyaga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aylantirib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qurilmaga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mashinalari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dvigatellariga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bug‘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mashinasi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bug‘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trubinasi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yonuv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dvigateli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reaktiv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dvigatellar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Bug‘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mashinasi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Bug‘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mashinalari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bug‘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trubinasida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isitkich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bug‘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qozoni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bug‘,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sovitkich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kondensator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yonuv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dvigateli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yonuv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dvigatelida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isitkich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yonilg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‘,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sovitkich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6736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81723-59F6-49CC-B41F-FFE158D8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2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Karburatorli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dvigatel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BDB734-1816-43CD-86DA-00E9570B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226" y="1603513"/>
            <a:ext cx="7301948" cy="502257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dvigatellari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aylantirib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qurilmaga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               5-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svecha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porshen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            6-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klapan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tirsakli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         7-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klapan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shatun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84553D-F7A5-4384-9757-2CF8BFB6C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1855304"/>
            <a:ext cx="3248025" cy="386570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BBFCA0-277C-4407-A057-8697B469DD49}"/>
              </a:ext>
            </a:extLst>
          </p:cNvPr>
          <p:cNvSpPr/>
          <p:nvPr/>
        </p:nvSpPr>
        <p:spPr>
          <a:xfrm>
            <a:off x="6575766" y="3193774"/>
            <a:ext cx="567156" cy="235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7BBCFF-0881-4872-8F9A-C02D1742898D}"/>
              </a:ext>
            </a:extLst>
          </p:cNvPr>
          <p:cNvSpPr/>
          <p:nvPr/>
        </p:nvSpPr>
        <p:spPr>
          <a:xfrm>
            <a:off x="10024850" y="3193774"/>
            <a:ext cx="528231" cy="1826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753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FD061-52AA-4053-B44A-0C7199D2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    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takt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55315-3046-427B-90CA-D6DEEBFF0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10" y="2127801"/>
            <a:ext cx="7779026" cy="42862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ta‘sirida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porshen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klapani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ochilib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aralashma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silindrga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ta‘sirida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izobarik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7DB6A6-57CA-4F10-821C-C31CE497B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28" y="2127801"/>
            <a:ext cx="17049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472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14F5B-B341-44EE-AEAE-F15C727B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2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2-takt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DAFF43-A1BF-40CA-853D-E05A0745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940615"/>
            <a:ext cx="7991062" cy="451319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takt ham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ta‘sirida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Har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klapan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adiabatik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qiziydi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39FD95-4B20-4E66-A91A-08D8D792D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912" y="1940615"/>
            <a:ext cx="17049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039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ABEDA-63C0-47A2-BADC-0FD1EC67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3-takt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53D53B-5DCE-4640-920E-F5B06885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780966"/>
            <a:ext cx="7977809" cy="46330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takt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oldiruvchi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svecha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uchquni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aralashmani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yoqadi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Klapanlar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adiabatik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kengayadi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2D7E69-FFDB-4BE2-B3CB-C2597B1F8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18" y="1780966"/>
            <a:ext cx="18002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963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9C7E4-C726-4AFC-938F-034451C3D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5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4-takt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7B792E-2286-4ACA-9723-A64551568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1" y="2173357"/>
            <a:ext cx="7686261" cy="400360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To‘rtinchi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taktda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klapani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ochilib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moslamalari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atrof-muhitga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yuboriladi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CA9035-BD2C-4080-8EF6-6F4BB84ED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690" y="1825625"/>
            <a:ext cx="17145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4206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4CC9F-FCD2-4BA5-940E-DECA9BACB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Dizel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dvigatel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B3932-F574-4B67-82EC-E4C01D971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550504"/>
            <a:ext cx="6652590" cy="489005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yonuv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dvigateliga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dvigatelni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1893-yilda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injeneri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Rudolf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Dizel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yaratdi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F2D3C-A43E-4B98-9ACE-CDB2E77B7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" y="2148709"/>
            <a:ext cx="3859282" cy="24516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ED0BD1-E8E8-4F37-BFAE-D03855905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69" y="3995530"/>
            <a:ext cx="20193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79763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1-01-23_12-57-25">
            <a:hlinkClick r:id="" action="ppaction://media"/>
            <a:extLst>
              <a:ext uri="{FF2B5EF4-FFF2-40B4-BE49-F238E27FC236}">
                <a16:creationId xmlns:a16="http://schemas.microsoft.com/office/drawing/2014/main" id="{CBB84DE3-967B-4AAF-893F-B5D7D638826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57391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CB434D-AB8C-4050-963D-836838AFAFE7}"/>
              </a:ext>
            </a:extLst>
          </p:cNvPr>
          <p:cNvSpPr/>
          <p:nvPr/>
        </p:nvSpPr>
        <p:spPr>
          <a:xfrm>
            <a:off x="172278" y="3429000"/>
            <a:ext cx="1895061" cy="75868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556</Words>
  <Application>Microsoft Office PowerPoint</Application>
  <PresentationFormat>Широкоэкранный</PresentationFormat>
  <Paragraphs>53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        Issiqlik dvigatellari</vt:lpstr>
      <vt:lpstr>                      Karburatorli dvigatel</vt:lpstr>
      <vt:lpstr>                                        1-takt</vt:lpstr>
      <vt:lpstr>                                     2-takt</vt:lpstr>
      <vt:lpstr>                           3-takt</vt:lpstr>
      <vt:lpstr>                                       4-takt</vt:lpstr>
      <vt:lpstr>                                  Dizel dvigatel</vt:lpstr>
      <vt:lpstr>Презентация PowerPoint</vt:lpstr>
      <vt:lpstr>                              Reaktiv dvigatel</vt:lpstr>
      <vt:lpstr>Презентация PowerPoint</vt:lpstr>
      <vt:lpstr>Презентация PowerPoint</vt:lpstr>
      <vt:lpstr>Презентация PowerPoint</vt:lpstr>
      <vt:lpstr>                           112-bet   2-test</vt:lpstr>
      <vt:lpstr>                    112-bet  3-test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94</cp:revision>
  <dcterms:created xsi:type="dcterms:W3CDTF">2020-11-20T09:11:53Z</dcterms:created>
  <dcterms:modified xsi:type="dcterms:W3CDTF">2021-02-23T07:19:01Z</dcterms:modified>
</cp:coreProperties>
</file>