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4" r:id="rId3"/>
    <p:sldId id="316" r:id="rId4"/>
    <p:sldId id="302" r:id="rId5"/>
    <p:sldId id="306" r:id="rId6"/>
    <p:sldId id="307" r:id="rId7"/>
    <p:sldId id="308" r:id="rId8"/>
    <p:sldId id="309" r:id="rId9"/>
    <p:sldId id="315" r:id="rId10"/>
    <p:sldId id="310" r:id="rId11"/>
    <p:sldId id="317" r:id="rId12"/>
    <p:sldId id="311" r:id="rId13"/>
    <p:sldId id="312" r:id="rId14"/>
    <p:sldId id="313" r:id="rId15"/>
    <p:sldId id="30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40827" y="2254016"/>
            <a:ext cx="11062267" cy="47670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44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Adiabatik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jarayonlar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Issiqlik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mashinalarining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FIK.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Karno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sikli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1106" y="2269612"/>
            <a:ext cx="658352" cy="17990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1106" y="4838700"/>
            <a:ext cx="658352" cy="17029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8666727B-F64D-4E93-A4AB-49867175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194" y="1909554"/>
            <a:ext cx="2706806" cy="163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111C8-4B93-478A-B5BA-B6203F489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Karno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1B31A-035D-4AB0-8CA4-CE6DA9038D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7099" y="1775791"/>
                <a:ext cx="6845059" cy="432590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dirty="0"/>
                  <a:t>    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Karno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ishlayotgan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dvigatelining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𝑓𝑜𝑦</m:t>
                          </m:r>
                        </m:sub>
                      </m:sSub>
                      <m:r>
                        <a:rPr lang="en-US" sz="3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3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isitgichdan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sovitgichga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1B31A-035D-4AB0-8CA4-CE6DA9038D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7099" y="1775791"/>
                <a:ext cx="6845059" cy="4325906"/>
              </a:xfrm>
              <a:blipFill>
                <a:blip r:embed="rId2"/>
                <a:stretch>
                  <a:fillRect l="-2671" t="-4789" r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4">
            <a:extLst>
              <a:ext uri="{FF2B5EF4-FFF2-40B4-BE49-F238E27FC236}">
                <a16:creationId xmlns:a16="http://schemas.microsoft.com/office/drawing/2014/main" id="{39BAECAF-74CC-4050-B00D-9405861BA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05" y="2514599"/>
            <a:ext cx="3021496" cy="233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2748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_21-01-23_13-06-16">
            <a:hlinkClick r:id="" action="ppaction://media"/>
            <a:extLst>
              <a:ext uri="{FF2B5EF4-FFF2-40B4-BE49-F238E27FC236}">
                <a16:creationId xmlns:a16="http://schemas.microsoft.com/office/drawing/2014/main" id="{1ABBDD7E-AA11-432F-907B-272EA96082C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539" y="265043"/>
            <a:ext cx="11741425" cy="6374296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2C4DA5-D420-487F-ABB5-C83B95EC635C}"/>
              </a:ext>
            </a:extLst>
          </p:cNvPr>
          <p:cNvSpPr/>
          <p:nvPr/>
        </p:nvSpPr>
        <p:spPr>
          <a:xfrm>
            <a:off x="8786190" y="424070"/>
            <a:ext cx="2517913" cy="14842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64C0E2-80A5-4ECC-A31F-76DFC411BA7E}"/>
              </a:ext>
            </a:extLst>
          </p:cNvPr>
          <p:cNvSpPr/>
          <p:nvPr/>
        </p:nvSpPr>
        <p:spPr>
          <a:xfrm>
            <a:off x="2756452" y="6255026"/>
            <a:ext cx="1669774" cy="38431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8E07D7-26B9-4786-B9B0-888A7D1C3A6A}"/>
              </a:ext>
            </a:extLst>
          </p:cNvPr>
          <p:cNvSpPr/>
          <p:nvPr/>
        </p:nvSpPr>
        <p:spPr>
          <a:xfrm>
            <a:off x="7646505" y="6255026"/>
            <a:ext cx="2756452" cy="34455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48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7C672-09DC-4017-936D-2C65EB801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245BED5-1F44-4436-8673-1AA1485748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357" y="1881809"/>
                <a:ext cx="11052313" cy="4532242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Karno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𝑓𝑜𝑦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       </a:t>
                </a:r>
                <a:r>
                  <a:rPr lang="en-US" dirty="0" err="1"/>
                  <a:t>yoki</a:t>
                </a:r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ru-RU" sz="3200" dirty="0"/>
                  <a:t>∙</a:t>
                </a:r>
                <a:r>
                  <a:rPr lang="en-US" sz="3200" dirty="0"/>
                  <a:t> 100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ru-RU" sz="3200" dirty="0"/>
                  <a:t>∙</a:t>
                </a:r>
                <a:r>
                  <a:rPr lang="en-US" sz="3200" dirty="0"/>
                  <a:t> 100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245BED5-1F44-4436-8673-1AA1485748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357" y="1881809"/>
                <a:ext cx="11052313" cy="4532242"/>
              </a:xfrm>
              <a:blipFill>
                <a:blip r:embed="rId2"/>
                <a:stretch>
                  <a:fillRect l="-1434" t="-2826" r="-1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4427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19847-32EE-44FD-BD4C-6CFB5A03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548094-9DD7-4B6D-85D3-CAD654C5C6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8385" y="1807993"/>
                <a:ext cx="11075350" cy="414792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840 J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548094-9DD7-4B6D-85D3-CAD654C5C6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8385" y="1807993"/>
                <a:ext cx="11075350" cy="4147929"/>
              </a:xfrm>
              <a:blipFill>
                <a:blip r:embed="rId2"/>
                <a:stretch>
                  <a:fillRect l="-1926" t="-2647" r="-19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7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8FE49D-D489-4CEB-8B32-E96663FF6D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5" y="927652"/>
                <a:ext cx="11278467" cy="551290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</a:rPr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Formula: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=840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/>
                  <a:t>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𝐴𝑓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∙100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3200" dirty="0"/>
                  <a:t>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𝐴𝑓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%∙840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=252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J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=30%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Topish kerak: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𝐴𝑓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den>
                    </m:f>
                  </m:oMath>
                </a14:m>
                <a:r>
                  <a:rPr lang="en-US" sz="3200" dirty="0"/>
                  <a:t>   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     </a:t>
                </a: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𝑨𝒇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𝟐𝟓𝟐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8FE49D-D489-4CEB-8B32-E96663FF6D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5" y="927652"/>
                <a:ext cx="11278467" cy="5512905"/>
              </a:xfrm>
              <a:blipFill>
                <a:blip r:embed="rId2"/>
                <a:stretch>
                  <a:fillRect l="-595" t="-2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8C64031-F011-4ECF-A876-DD1422A54A18}"/>
              </a:ext>
            </a:extLst>
          </p:cNvPr>
          <p:cNvCxnSpPr/>
          <p:nvPr/>
        </p:nvCxnSpPr>
        <p:spPr>
          <a:xfrm>
            <a:off x="7156174" y="1272209"/>
            <a:ext cx="0" cy="2156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036F347-15CB-4044-8B58-8B2340E6BD34}"/>
              </a:ext>
            </a:extLst>
          </p:cNvPr>
          <p:cNvCxnSpPr/>
          <p:nvPr/>
        </p:nvCxnSpPr>
        <p:spPr>
          <a:xfrm>
            <a:off x="4161183" y="1272209"/>
            <a:ext cx="0" cy="2156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D7139FD-FB95-4FD0-ACB5-33C34995E315}"/>
              </a:ext>
            </a:extLst>
          </p:cNvPr>
          <p:cNvCxnSpPr/>
          <p:nvPr/>
        </p:nvCxnSpPr>
        <p:spPr>
          <a:xfrm>
            <a:off x="755374" y="2862470"/>
            <a:ext cx="31805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62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630017"/>
            <a:ext cx="10986052" cy="46647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Karno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mashinasining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EA043-27E7-40B3-8802-CFF6DB5C7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3C6C6D1-EED6-4246-A926-0887415789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1656522"/>
                <a:ext cx="10548732" cy="4810539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Atrof-muhit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almashmasdan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adiabatik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0" dirty="0"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3C6C6D1-EED6-4246-A926-0887415789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1656522"/>
                <a:ext cx="10548732" cy="4810539"/>
              </a:xfrm>
              <a:blipFill>
                <a:blip r:embed="rId2"/>
                <a:stretch>
                  <a:fillRect l="-1444" t="-1648" r="-1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4CAEA4-E3AF-44B6-950A-B5D150F84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56" y="3531704"/>
            <a:ext cx="20383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20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1-23_13-07-38">
            <a:hlinkClick r:id="" action="ppaction://media"/>
            <a:extLst>
              <a:ext uri="{FF2B5EF4-FFF2-40B4-BE49-F238E27FC236}">
                <a16:creationId xmlns:a16="http://schemas.microsoft.com/office/drawing/2014/main" id="{D3642B02-AF1A-4A03-8846-D232F1F6B1C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288" y="342104"/>
            <a:ext cx="11847442" cy="6515895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C688BB-E963-4C23-A4D7-0640FB043468}"/>
              </a:ext>
            </a:extLst>
          </p:cNvPr>
          <p:cNvSpPr/>
          <p:nvPr/>
        </p:nvSpPr>
        <p:spPr>
          <a:xfrm>
            <a:off x="463826" y="2835965"/>
            <a:ext cx="5300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D72D35-0B76-46B3-B6BB-871914EFB734}"/>
              </a:ext>
            </a:extLst>
          </p:cNvPr>
          <p:cNvSpPr/>
          <p:nvPr/>
        </p:nvSpPr>
        <p:spPr>
          <a:xfrm>
            <a:off x="463826" y="2544416"/>
            <a:ext cx="424070" cy="413467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82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5633D7-0C63-4CF4-BC4B-163C5032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3986" y="689112"/>
            <a:ext cx="7139767" cy="57249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isitkich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sovitkichning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sikllaridan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5D63A0-9D05-4D23-8DFD-F3403D85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36" y="1883145"/>
            <a:ext cx="47815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1427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72185-046F-48BC-929F-7D646DED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A2879-9AFE-46CE-AC0C-802F71C2E9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839" y="4717774"/>
                <a:ext cx="11306085" cy="1855304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1-holatda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kengayib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A2879-9AFE-46CE-AC0C-802F71C2E9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839" y="4717774"/>
                <a:ext cx="11306085" cy="1855304"/>
              </a:xfrm>
              <a:blipFill>
                <a:blip r:embed="rId2"/>
                <a:stretch>
                  <a:fillRect l="-1132" t="-3618" r="-1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D9F50F-07F0-4013-9A6D-7EE52EF72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977" y="1635401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A57B9E-5E51-4938-9B7D-0800A3530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948" y="2287863"/>
            <a:ext cx="3267075" cy="13811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990F37-F0B0-48B7-975A-A8A0D86D3709}"/>
              </a:ext>
            </a:extLst>
          </p:cNvPr>
          <p:cNvSpPr/>
          <p:nvPr/>
        </p:nvSpPr>
        <p:spPr>
          <a:xfrm>
            <a:off x="2650435" y="1734793"/>
            <a:ext cx="172278" cy="3192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50418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09C10-3A69-4C8C-876C-9A48E1E8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A82B2AE-8C2F-447B-AF29-A7B0D6AC28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4" y="4388954"/>
                <a:ext cx="11140372" cy="203835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2-holatda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adiabatik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kengayib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3-holatga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dan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pasayadi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A82B2AE-8C2F-447B-AF29-A7B0D6AC28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4" y="4388954"/>
                <a:ext cx="11140372" cy="2038350"/>
              </a:xfrm>
              <a:blipFill>
                <a:blip r:embed="rId2"/>
                <a:stretch>
                  <a:fillRect l="-1149" t="-3293" r="-1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9C2EE4-C0F0-4E01-B724-D8E3D878B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246" y="1507434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378B49-8417-41D3-8E2B-565881B30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880" y="2710069"/>
            <a:ext cx="2657475" cy="11239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F79C83-EA40-4057-8B2C-59F31B8D4DC1}"/>
              </a:ext>
            </a:extLst>
          </p:cNvPr>
          <p:cNvSpPr/>
          <p:nvPr/>
        </p:nvSpPr>
        <p:spPr>
          <a:xfrm>
            <a:off x="2729948" y="1661491"/>
            <a:ext cx="278296" cy="2998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57287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2AE49-C3C1-4090-9898-9A1C1276D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3-holatda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64D2CCC-9A9A-4E39-8C4D-B0C97E318D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744278"/>
                <a:ext cx="11405787" cy="174928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3-holatda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sovitgich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kontaktga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Gaz  4-holatga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sovitgichga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64D2CCC-9A9A-4E39-8C4D-B0C97E318D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744278"/>
                <a:ext cx="11405787" cy="1749286"/>
              </a:xfrm>
              <a:blipFill>
                <a:blip r:embed="rId2"/>
                <a:stretch>
                  <a:fillRect l="-1069" t="-3484" r="-1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D5E342-33ED-418A-BE6E-5E1DA9082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57" y="1537252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290F54-F9E6-4AC1-A126-769BB2C7C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543" y="2260945"/>
            <a:ext cx="2705100" cy="15144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507D30-AF0A-498C-8031-AAD2BBFECEC6}"/>
              </a:ext>
            </a:extLst>
          </p:cNvPr>
          <p:cNvSpPr/>
          <p:nvPr/>
        </p:nvSpPr>
        <p:spPr>
          <a:xfrm>
            <a:off x="2968488" y="1700419"/>
            <a:ext cx="357808" cy="3139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43887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D8DF3-9471-424D-BE0C-E1F2DF930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5B43B36-7FE7-4C58-BBC9-278168EB3C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4797286"/>
                <a:ext cx="11251096" cy="174928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4-holatda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sovitgichdan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adiabatik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gazga qarshi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dirty="0"/>
                  <a:t>  ish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bajaradi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dan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5B43B36-7FE7-4C58-BBC9-278168EB3C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4797286"/>
                <a:ext cx="11251096" cy="1749287"/>
              </a:xfrm>
              <a:blipFill>
                <a:blip r:embed="rId2"/>
                <a:stretch>
                  <a:fillRect l="-1083" t="-3833" r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529A6-F8E9-410B-B0E5-AC77BCA05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080" y="1794427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7A9C3F-8436-4D64-BC91-FB25E6EF4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45" y="2608814"/>
            <a:ext cx="2581275" cy="10572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BDF863-05DB-4AB1-898E-2E35E8D6950D}"/>
              </a:ext>
            </a:extLst>
          </p:cNvPr>
          <p:cNvSpPr/>
          <p:nvPr/>
        </p:nvSpPr>
        <p:spPr>
          <a:xfrm>
            <a:off x="3220279" y="1987826"/>
            <a:ext cx="331304" cy="2385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76894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BA21A5-5E41-487E-8404-EB9CC1BD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81388"/>
            <a:ext cx="10515600" cy="26955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n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86934A-CE75-4511-8383-4F48C08E7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61" y="1922807"/>
            <a:ext cx="68865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369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452</Words>
  <Application>Microsoft Office PowerPoint</Application>
  <PresentationFormat>Широкоэкранный</PresentationFormat>
  <Paragraphs>56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Adiabatik jarayon</vt:lpstr>
      <vt:lpstr>Презентация PowerPoint</vt:lpstr>
      <vt:lpstr>Презентация PowerPoint</vt:lpstr>
      <vt:lpstr>                                    1-holatda</vt:lpstr>
      <vt:lpstr>                                 2-holatda</vt:lpstr>
      <vt:lpstr>                                    3-holatda</vt:lpstr>
      <vt:lpstr>                                   4-holatda</vt:lpstr>
      <vt:lpstr>Презентация PowerPoint</vt:lpstr>
      <vt:lpstr>                                 Karno sikli</vt:lpstr>
      <vt:lpstr>Презентация PowerPoint</vt:lpstr>
      <vt:lpstr>     Issiqlik dvigatelining foydali ish koeffitsiyenti</vt:lpstr>
      <vt:lpstr> 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98</cp:revision>
  <dcterms:created xsi:type="dcterms:W3CDTF">2020-11-20T09:11:53Z</dcterms:created>
  <dcterms:modified xsi:type="dcterms:W3CDTF">2021-02-23T07:17:24Z</dcterms:modified>
</cp:coreProperties>
</file>