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14" r:id="rId3"/>
    <p:sldId id="316" r:id="rId4"/>
    <p:sldId id="302" r:id="rId5"/>
    <p:sldId id="306" r:id="rId6"/>
    <p:sldId id="307" r:id="rId7"/>
    <p:sldId id="308" r:id="rId8"/>
    <p:sldId id="309" r:id="rId9"/>
    <p:sldId id="315" r:id="rId10"/>
    <p:sldId id="310" r:id="rId11"/>
    <p:sldId id="317" r:id="rId12"/>
    <p:sldId id="311" r:id="rId13"/>
    <p:sldId id="312" r:id="rId14"/>
    <p:sldId id="313" r:id="rId15"/>
    <p:sldId id="30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CF577E-7DB7-4834-8B28-A72FE7A17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4C856D-2CC4-45BC-A28C-A51AEAA8D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48B3E4-19C6-4F36-952D-316B5D30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F1C5A0-B65A-400D-8036-E2E54BF7E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D01DCB-12BE-4D3F-9D3E-2AD9FEC7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59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1FF26-B89B-43E6-ABD2-085BA2981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6A3C9D-0420-4DF3-9226-4B1EB07F86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74A70D-6D80-4CD3-A98B-7A1C15DCD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9F76CD-1912-4654-A87B-5727512C9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BAAABC-4045-4C06-80CB-4650990D3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271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7CE7A4D-7372-48BA-B2D3-470B6B4462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CE291E-E096-4FB2-85D3-7781DDACF4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FE70EC-6A7E-4104-8284-A8638F85B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AC64B8-785E-4BF0-AEBB-C55497D7C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71038F-D89D-4FCB-9805-7B0152246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898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8515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39DB3A-ADC0-4E4E-BDA6-7765CE354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1E38CB-E3E3-4EDF-A0EB-4CD6FCE72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89B2F6-8691-406D-B0DA-3D5E0ED9C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88E6A4-D124-477D-AC8A-809CB9CF5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0EEE4E-7B36-44E2-9500-1BC2C89BA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64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EDB242-8D01-413B-9DBC-A02D1DBC2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2E0D9D-5021-4BB6-8B42-D50939E9F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79E00A-2FAA-478F-BEF3-29A34F185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0D6B17-D1C0-4578-9F80-EAF0799B3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DB31C8-0448-44E1-A70E-E6F8F4A15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680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04074C-8B30-4920-8E69-3BB4C2FC1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9C80AB-0774-4EF4-9E4A-3CA1BB663A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FEF05BE-36E0-4C74-98EE-C757B791E0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9A18D1-7854-4F7F-B960-74C56D0FB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FB8BCF-9D92-4826-94F7-BD310892D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21C214-E71E-45F3-8977-509D0913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345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72C842-B67B-4323-800D-0D85A244A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8EECA0-6A95-4AEC-A559-23E041A95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FBE60E-B89F-4E76-85C4-3C7AD5A5F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BD793FC-92F9-4E9B-A3DF-44203B2A02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B31C8B4-789A-4819-A70C-981EFC8DF6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72F58A7-4D32-4E4C-8132-86D94940F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28510ED-5AB2-400A-8DF2-FFA62EE3B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EC93E1F-F5BC-4B83-B63D-CE4EEE87F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269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54BC7-0972-465E-9095-BBA0BB4EE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4662505-8BA0-4A41-B235-D693F73E8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8C98D72-3D24-462F-B7D2-FFB1C96CB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6B0B8F4-3876-4D29-8A6F-90026C55A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005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845A64B-DAF2-4E2E-A5B3-37D293FF7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354B37B-4FD9-4446-8AD0-56AB3114F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E21B28-8AB0-42B7-B577-5A0E55B6E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47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A0FB1-7AD8-4A52-8E56-EE2E65CAC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6CA6FF-70CC-42D8-850A-09B8487D9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EF21D-969C-486B-8650-198102C08E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78E7DD-6C2D-45A0-BB02-0A06DE211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8EE68D-B031-40A1-9BDB-00B6BBF52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6F170F-A2A4-48CD-B45A-F451A71C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112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C641FD-FD25-42BF-9817-2BFF40A72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C11D809-C482-4D6D-AC7B-DC888D806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A378C3-64E2-4BEC-8132-341DB67EB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FFEA29-4C5D-4B21-9EB3-1A4D91671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D62007-87AB-4218-8D5C-BE969878E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FD4AA7-01CE-4D5E-8517-14BF33F32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655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37CA44-51DA-4211-9D1A-B42E104ED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C9C5F5-B3C6-43CC-B4EA-31600B816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0385CD-06FC-45F1-9C1F-1AD142169D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A73AD-9E90-41D8-A61C-01A79B163CF7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4DA2BE-A6ED-4046-8204-11626757D0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3E8FCE-4407-404B-A61D-D3C500B22F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59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89015" cy="179904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240827" y="2254016"/>
            <a:ext cx="11062267" cy="4767008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lnSpc>
                <a:spcPts val="4132"/>
              </a:lnSpc>
              <a:spcBef>
                <a:spcPts val="233"/>
              </a:spcBef>
              <a:spcAft>
                <a:spcPts val="1200"/>
              </a:spcAft>
            </a:pPr>
            <a:r>
              <a:rPr lang="uz-Latn-UZ" sz="4400" dirty="0">
                <a:solidFill>
                  <a:srgbClr val="002060"/>
                </a:solidFill>
                <a:latin typeface="Arial"/>
                <a:cs typeface="Arial"/>
              </a:rPr>
              <a:t>Mavzu:</a:t>
            </a:r>
            <a:r>
              <a:rPr lang="en-US" sz="4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</a:p>
          <a:p>
            <a:pPr marL="38918">
              <a:spcBef>
                <a:spcPts val="233"/>
              </a:spcBef>
            </a:pPr>
            <a:r>
              <a:rPr lang="en-US" sz="4400" b="1" dirty="0" err="1">
                <a:solidFill>
                  <a:srgbClr val="002060"/>
                </a:solidFill>
                <a:latin typeface="Arial"/>
                <a:cs typeface="Arial"/>
              </a:rPr>
              <a:t>Adiabatik</a:t>
            </a:r>
            <a:r>
              <a:rPr lang="en-US" sz="44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/>
                <a:cs typeface="Arial"/>
              </a:rPr>
              <a:t>jarayonlar</a:t>
            </a:r>
            <a:r>
              <a:rPr lang="en-US" sz="4400" b="1" dirty="0">
                <a:solidFill>
                  <a:srgbClr val="002060"/>
                </a:solidFill>
                <a:latin typeface="Arial"/>
                <a:cs typeface="Arial"/>
              </a:rPr>
              <a:t>. </a:t>
            </a:r>
            <a:r>
              <a:rPr lang="en-US" sz="4400" b="1" dirty="0" err="1">
                <a:solidFill>
                  <a:srgbClr val="002060"/>
                </a:solidFill>
                <a:latin typeface="Arial"/>
                <a:cs typeface="Arial"/>
              </a:rPr>
              <a:t>Issiqlik</a:t>
            </a:r>
            <a:r>
              <a:rPr lang="en-US" sz="44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/>
                <a:cs typeface="Arial"/>
              </a:rPr>
              <a:t>mashinalarining</a:t>
            </a:r>
            <a:r>
              <a:rPr lang="en-US" sz="4400" b="1" dirty="0">
                <a:solidFill>
                  <a:srgbClr val="002060"/>
                </a:solidFill>
                <a:latin typeface="Arial"/>
                <a:cs typeface="Arial"/>
              </a:rPr>
              <a:t> FIK. </a:t>
            </a:r>
            <a:r>
              <a:rPr lang="en-US" sz="4400" b="1" dirty="0" err="1">
                <a:solidFill>
                  <a:srgbClr val="002060"/>
                </a:solidFill>
                <a:latin typeface="Arial"/>
                <a:cs typeface="Arial"/>
              </a:rPr>
              <a:t>Karno</a:t>
            </a:r>
            <a:r>
              <a:rPr lang="en-US" sz="44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/>
                <a:cs typeface="Arial"/>
              </a:rPr>
              <a:t>sikli</a:t>
            </a:r>
            <a:r>
              <a:rPr lang="en-US" sz="4400" b="1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</a:p>
          <a:p>
            <a:pPr marL="38918">
              <a:spcBef>
                <a:spcPts val="233"/>
              </a:spcBef>
            </a:pPr>
            <a:endParaRPr lang="en-US" sz="2400" b="1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endParaRPr lang="en-US" sz="2400" b="1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O‘qituvchi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: </a:t>
            </a:r>
          </a:p>
          <a:p>
            <a:pPr marL="38918">
              <a:spcBef>
                <a:spcPts val="233"/>
              </a:spcBef>
            </a:pP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Toshkent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shahar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Uchtepa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tumani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287-maktab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fizika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fani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o‘qituvchisi</a:t>
            </a:r>
            <a:endParaRPr lang="en-US" sz="2400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Xodjayeva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Maxtuma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Ziyatovna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. </a:t>
            </a:r>
            <a:endParaRPr lang="en-US" sz="24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endParaRPr lang="en-US" sz="4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21106" y="2269612"/>
            <a:ext cx="658352" cy="179904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8892210" y="430695"/>
            <a:ext cx="2261956" cy="100534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8892210" y="430695"/>
            <a:ext cx="2261955" cy="100534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8977670" y="540883"/>
            <a:ext cx="2133600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r>
              <a:rPr lang="uz-Latn-UZ" sz="4756" b="1" spc="21" dirty="0">
                <a:solidFill>
                  <a:srgbClr val="FEFEFE"/>
                </a:solidFill>
                <a:latin typeface="Arial"/>
                <a:cs typeface="Arial"/>
              </a:rPr>
              <a:t>-sinf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060486" y="476759"/>
            <a:ext cx="7424708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7196" kern="0" spc="11" dirty="0" err="1">
                <a:solidFill>
                  <a:sysClr val="window" lastClr="FFFFFF"/>
                </a:solidFill>
              </a:rPr>
              <a:t>Fizika</a:t>
            </a:r>
            <a:endParaRPr lang="en-US" sz="7196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703724" y="430695"/>
            <a:ext cx="901290" cy="1005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F05B6658-0136-473A-903A-272AA544F9A9}"/>
              </a:ext>
            </a:extLst>
          </p:cNvPr>
          <p:cNvSpPr/>
          <p:nvPr/>
        </p:nvSpPr>
        <p:spPr>
          <a:xfrm>
            <a:off x="421106" y="4838700"/>
            <a:ext cx="658352" cy="170290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pic>
        <p:nvPicPr>
          <p:cNvPr id="11" name="Объект 4">
            <a:extLst>
              <a:ext uri="{FF2B5EF4-FFF2-40B4-BE49-F238E27FC236}">
                <a16:creationId xmlns:a16="http://schemas.microsoft.com/office/drawing/2014/main" id="{8666727B-F64D-4E93-A4AB-49867175E0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194" y="1909554"/>
            <a:ext cx="2706806" cy="163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0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8111C8-4B93-478A-B5BA-B6203F489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               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Karno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sikli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FB81B31A-035D-4AB0-8CA4-CE6DA9038D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77099" y="1775791"/>
                <a:ext cx="6845059" cy="4325906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 algn="just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:r>
                  <a:rPr lang="en-US" dirty="0"/>
                  <a:t>     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Karno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sikli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bo‘yicha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ishlayotgan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issiqlik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dvigatelining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bajargan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foydali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ishi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quyidagiga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3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𝑓𝑜𝑦</m:t>
                          </m:r>
                        </m:sub>
                      </m:sSub>
                      <m:r>
                        <a:rPr lang="en-US" sz="38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sz="3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38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sz="3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sz="3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3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isitgichdan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olingan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issiqlik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miqdori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3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3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sovitgichga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issiqlik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miqdori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FB81B31A-035D-4AB0-8CA4-CE6DA9038D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77099" y="1775791"/>
                <a:ext cx="6845059" cy="4325906"/>
              </a:xfrm>
              <a:blipFill>
                <a:blip r:embed="rId2"/>
                <a:stretch>
                  <a:fillRect l="-2671" t="-4789" r="-25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Объект 4">
            <a:extLst>
              <a:ext uri="{FF2B5EF4-FFF2-40B4-BE49-F238E27FC236}">
                <a16:creationId xmlns:a16="http://schemas.microsoft.com/office/drawing/2014/main" id="{39BAECAF-74CC-4050-B00D-9405861BAC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05" y="2514599"/>
            <a:ext cx="3021496" cy="233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2748"/>
      </p:ext>
    </p:extLst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ideo_21-01-23_13-06-16">
            <a:hlinkClick r:id="" action="ppaction://media"/>
            <a:extLst>
              <a:ext uri="{FF2B5EF4-FFF2-40B4-BE49-F238E27FC236}">
                <a16:creationId xmlns:a16="http://schemas.microsoft.com/office/drawing/2014/main" id="{1ABBDD7E-AA11-432F-907B-272EA96082CA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8539" y="265043"/>
            <a:ext cx="11741425" cy="6374296"/>
          </a:xfr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52C4DA5-D420-487F-ABB5-C83B95EC635C}"/>
              </a:ext>
            </a:extLst>
          </p:cNvPr>
          <p:cNvSpPr/>
          <p:nvPr/>
        </p:nvSpPr>
        <p:spPr>
          <a:xfrm>
            <a:off x="8786190" y="424070"/>
            <a:ext cx="2517913" cy="148424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764C0E2-80A5-4ECC-A31F-76DFC411BA7E}"/>
              </a:ext>
            </a:extLst>
          </p:cNvPr>
          <p:cNvSpPr/>
          <p:nvPr/>
        </p:nvSpPr>
        <p:spPr>
          <a:xfrm>
            <a:off x="2756452" y="6255026"/>
            <a:ext cx="1669774" cy="38431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28E07D7-26B9-4786-B9B0-888A7D1C3A6A}"/>
              </a:ext>
            </a:extLst>
          </p:cNvPr>
          <p:cNvSpPr/>
          <p:nvPr/>
        </p:nvSpPr>
        <p:spPr>
          <a:xfrm>
            <a:off x="7646505" y="6255026"/>
            <a:ext cx="2756452" cy="34455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48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7C672-09DC-4017-936D-2C65EB801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1196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Issiqlik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dvigatelining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foydali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koeffitsiyenti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245BED5-1F44-4436-8673-1AA1485748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9357" y="1881809"/>
                <a:ext cx="11052313" cy="4532242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dirty="0"/>
                  <a:t>   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Issiqlik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dvigatelining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foydali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ish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koeffitsiyenti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Sadi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Karno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tomonidan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hisoblab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topilgan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𝜂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𝑓𝑜𝑦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       </a:t>
                </a:r>
                <a:r>
                  <a:rPr lang="en-US" dirty="0" err="1"/>
                  <a:t>yoki</a:t>
                </a:r>
                <a:r>
                  <a:rPr lang="en-US" dirty="0"/>
                  <a:t>       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𝜂</m:t>
                    </m:r>
                  </m:oMath>
                </a14:m>
                <a:r>
                  <a:rPr lang="en-US" sz="32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200" dirty="0"/>
                  <a:t> </a:t>
                </a:r>
                <a:r>
                  <a:rPr lang="ru-RU" sz="3200" dirty="0"/>
                  <a:t>∙</a:t>
                </a:r>
                <a:r>
                  <a:rPr lang="en-US" sz="3200" dirty="0"/>
                  <a:t> 100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endParaRPr lang="en-US" sz="3200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en-US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200" dirty="0"/>
                  <a:t>                                        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𝜂</m:t>
                    </m:r>
                  </m:oMath>
                </a14:m>
                <a:r>
                  <a:rPr lang="en-US" sz="32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200" dirty="0"/>
                  <a:t> </a:t>
                </a:r>
                <a:r>
                  <a:rPr lang="ru-RU" sz="3200" dirty="0"/>
                  <a:t>∙</a:t>
                </a:r>
                <a:r>
                  <a:rPr lang="en-US" sz="3200" dirty="0"/>
                  <a:t> 100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endParaRPr lang="en-US" sz="3200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dirty="0"/>
                  <a:t>      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245BED5-1F44-4436-8673-1AA1485748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9357" y="1881809"/>
                <a:ext cx="11052313" cy="4532242"/>
              </a:xfrm>
              <a:blipFill>
                <a:blip r:embed="rId2"/>
                <a:stretch>
                  <a:fillRect l="-1434" t="-2826" r="-13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4427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819847-32EE-44FD-BD4C-6CFB5A039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3245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                     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FC548094-9DD7-4B6D-85D3-CAD654C5C6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8385" y="1807993"/>
                <a:ext cx="11075350" cy="414792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Ishchi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jism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gaz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isitkichdan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840 J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issiqlik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oldi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Agar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issiqlik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dvigateli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foydali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koeffitsiyenti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30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%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bo‘lsa,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gaz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qancha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bajaradi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FC548094-9DD7-4B6D-85D3-CAD654C5C6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8385" y="1807993"/>
                <a:ext cx="11075350" cy="4147929"/>
              </a:xfrm>
              <a:blipFill>
                <a:blip r:embed="rId2"/>
                <a:stretch>
                  <a:fillRect l="-1926" t="-2647" r="-19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174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C8FE49D-D489-4CEB-8B32-E96663FF6D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3095" y="927652"/>
                <a:ext cx="11278467" cy="551290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3200" b="1" dirty="0">
                    <a:solidFill>
                      <a:schemeClr val="accent1"/>
                    </a:solidFill>
                  </a:rPr>
                  <a:t>   </a:t>
                </a:r>
                <a:r>
                  <a:rPr lang="en-US" sz="32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             Formula:            </a:t>
                </a:r>
                <a:r>
                  <a:rPr lang="en-US" sz="32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</a:t>
                </a:r>
              </a:p>
              <a:p>
                <a:pPr marL="0" indent="0"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=840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J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/>
                  <a:t>             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𝐴𝑓</m:t>
                        </m:r>
                      </m:num>
                      <m:den>
                        <m:sSub>
                          <m:sSub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200" dirty="0"/>
                  <a:t> ∙100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sz="3200" dirty="0"/>
                  <a:t>         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𝐴𝑓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30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%∙840 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100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%</m:t>
                        </m:r>
                      </m:den>
                    </m:f>
                    <m:r>
                      <a:rPr lang="en-US" sz="3200" b="0" i="0" dirty="0" smtClean="0">
                        <a:latin typeface="Cambria Math" panose="02040503050406030204" pitchFamily="18" charset="0"/>
                      </a:rPr>
                      <m:t>=252 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atin typeface="Cambria Math" panose="02040503050406030204" pitchFamily="18" charset="0"/>
                      </a:rPr>
                      <m:t>J</m:t>
                    </m:r>
                  </m:oMath>
                </a14:m>
                <a:endParaRPr lang="en-US" sz="3200" dirty="0"/>
              </a:p>
              <a:p>
                <a:pPr marL="0" indent="0">
                  <a:buNone/>
                </a:pPr>
                <a:r>
                  <a:rPr lang="en-US" sz="3200" dirty="0"/>
                  <a:t>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=30%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pPr marL="0" indent="0">
                  <a:buNone/>
                </a:pPr>
                <a:r>
                  <a:rPr lang="en-US" sz="3200" dirty="0"/>
                  <a:t> </a:t>
                </a:r>
                <a:r>
                  <a:rPr lang="en-US" sz="3200" b="1" dirty="0">
                    <a:solidFill>
                      <a:schemeClr val="accent1"/>
                    </a:solidFill>
                  </a:rPr>
                  <a:t>Topish kerak: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𝐴𝑓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−?</m:t>
                    </m:r>
                  </m:oMath>
                </a14:m>
                <a:r>
                  <a:rPr lang="en-US" sz="3200" dirty="0"/>
                  <a:t>     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𝐴𝑓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  <m:sSub>
                          <m:sSub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100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%</m:t>
                        </m:r>
                      </m:den>
                    </m:f>
                  </m:oMath>
                </a14:m>
                <a:r>
                  <a:rPr lang="en-US" sz="3200" dirty="0"/>
                  <a:t>   </a:t>
                </a:r>
              </a:p>
              <a:p>
                <a:pPr marL="0" indent="0">
                  <a:buNone/>
                </a:pPr>
                <a:r>
                  <a:rPr lang="en-US" sz="3200" dirty="0"/>
                  <a:t>          </a:t>
                </a:r>
              </a:p>
              <a:p>
                <a:pPr marL="0" indent="0">
                  <a:buNone/>
                </a:pPr>
                <a:r>
                  <a:rPr lang="en-US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sz="32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𝑨𝒇</m:t>
                    </m:r>
                    <m:r>
                      <a:rPr lang="en-US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𝟐𝟓𝟐</m:t>
                    </m:r>
                    <m:r>
                      <a:rPr lang="en-US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𝑱</m:t>
                    </m:r>
                  </m:oMath>
                </a14:m>
                <a:endParaRPr lang="en-US" sz="32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C8FE49D-D489-4CEB-8B32-E96663FF6D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3095" y="927652"/>
                <a:ext cx="11278467" cy="5512905"/>
              </a:xfrm>
              <a:blipFill>
                <a:blip r:embed="rId2"/>
                <a:stretch>
                  <a:fillRect l="-595" t="-25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28C64031-F011-4ECF-A876-DD1422A54A18}"/>
              </a:ext>
            </a:extLst>
          </p:cNvPr>
          <p:cNvCxnSpPr/>
          <p:nvPr/>
        </p:nvCxnSpPr>
        <p:spPr>
          <a:xfrm>
            <a:off x="7156174" y="1272209"/>
            <a:ext cx="0" cy="21567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036F347-15CB-4044-8B58-8B2340E6BD34}"/>
              </a:ext>
            </a:extLst>
          </p:cNvPr>
          <p:cNvCxnSpPr/>
          <p:nvPr/>
        </p:nvCxnSpPr>
        <p:spPr>
          <a:xfrm>
            <a:off x="4161183" y="1272209"/>
            <a:ext cx="0" cy="21567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6D7139FD-FB95-4FD0-ACB5-33C34995E315}"/>
              </a:ext>
            </a:extLst>
          </p:cNvPr>
          <p:cNvCxnSpPr/>
          <p:nvPr/>
        </p:nvCxnSpPr>
        <p:spPr>
          <a:xfrm>
            <a:off x="755374" y="2862470"/>
            <a:ext cx="31805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62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BB088941-E81D-46B1-A6A4-A858DDAB4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148" y="1630017"/>
            <a:ext cx="10986052" cy="466476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Karno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sikli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jarayonlardan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topgan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2.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Issiqlik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mashinalari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bajargan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foydali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aniqlanadi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 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3.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Dvigatelning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foydali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koeffitsiyenti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4.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Issiqlik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mashinasining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FIK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oshirish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uz-Latn-U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9">
            <a:extLst>
              <a:ext uri="{FF2B5EF4-FFF2-40B4-BE49-F238E27FC236}">
                <a16:creationId xmlns:a16="http://schemas.microsoft.com/office/drawing/2014/main" id="{39630581-0D87-4D41-AB71-C86D2496F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8667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89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BEA043-27E7-40B3-8802-CFF6DB5C7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521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          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Adiabatik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jarayon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F3C6C6D1-EED6-4246-A926-0887415789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5130" y="1656522"/>
                <a:ext cx="10548732" cy="4810539"/>
              </a:xfrm>
            </p:spPr>
            <p:txBody>
              <a:bodyPr/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dirty="0"/>
                  <a:t>     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Atrof-muhit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issiqlik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miqdori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almashmasdan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ro‘y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beradigan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jarayonga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adiabatik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jarayon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deyiladi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200" b="0" dirty="0">
                    <a:cs typeface="Arial" panose="020B0604020202020204" pitchFamily="34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=−∆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</m:oMath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F3C6C6D1-EED6-4246-A926-0887415789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5130" y="1656522"/>
                <a:ext cx="10548732" cy="4810539"/>
              </a:xfrm>
              <a:blipFill>
                <a:blip r:embed="rId2"/>
                <a:stretch>
                  <a:fillRect l="-1444" t="-1648" r="-14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4CAEA4-E3AF-44B6-950A-B5D150F84B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556" y="3531704"/>
            <a:ext cx="203835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202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_21-01-23_13-07-38">
            <a:hlinkClick r:id="" action="ppaction://media"/>
            <a:extLst>
              <a:ext uri="{FF2B5EF4-FFF2-40B4-BE49-F238E27FC236}">
                <a16:creationId xmlns:a16="http://schemas.microsoft.com/office/drawing/2014/main" id="{D3642B02-AF1A-4A03-8846-D232F1F6B1C9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5288" y="342104"/>
            <a:ext cx="11847442" cy="6515895"/>
          </a:xfr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5C688BB-E963-4C23-A4D7-0640FB043468}"/>
              </a:ext>
            </a:extLst>
          </p:cNvPr>
          <p:cNvSpPr/>
          <p:nvPr/>
        </p:nvSpPr>
        <p:spPr>
          <a:xfrm>
            <a:off x="463826" y="2835965"/>
            <a:ext cx="5300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DD72D35-0B76-46B3-B6BB-871914EFB734}"/>
              </a:ext>
            </a:extLst>
          </p:cNvPr>
          <p:cNvSpPr/>
          <p:nvPr/>
        </p:nvSpPr>
        <p:spPr>
          <a:xfrm>
            <a:off x="463826" y="2544416"/>
            <a:ext cx="424070" cy="413467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82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35633D7-0C63-4CF4-BC4B-163C50327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3986" y="689112"/>
            <a:ext cx="7139767" cy="572493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dirty="0"/>
              <a:t>       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Issiqlik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dvigatelining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prinsipi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quyidagicha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358775" algn="just">
              <a:lnSpc>
                <a:spcPct val="10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energiyani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mexanik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energiyaga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aylantiradi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358775" algn="just">
              <a:lnSpc>
                <a:spcPct val="10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Issiqlik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dvigatellarining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ishlashi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temperaturali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isitkich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sovitkichning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shart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358775" algn="just">
              <a:lnSpc>
                <a:spcPct val="10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Istalgan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issiqlik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dvigatelining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ishlashi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ishchi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jism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holati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o‘zgarishining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takrorlanuvchi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sikllaridan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5D63A0-9D05-4D23-8DFD-F3403D85C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36" y="1883145"/>
            <a:ext cx="478155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1427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A72185-046F-48BC-929F-7D646DED2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3846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                   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1-holatda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17A2879-9AFE-46CE-AC0C-802F71C2E9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9839" y="4717774"/>
                <a:ext cx="11306085" cy="1855304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1-holatda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turgan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gaz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𝑻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temperaturada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izotermik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kengayib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b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2-holatga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o‘tadi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 Bu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paytda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gaz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isitkichdan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𝑸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ga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issiqlik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miqdori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olib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tashqi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kuchga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qarshi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ish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bajaradi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17A2879-9AFE-46CE-AC0C-802F71C2E9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9839" y="4717774"/>
                <a:ext cx="11306085" cy="1855304"/>
              </a:xfrm>
              <a:blipFill>
                <a:blip r:embed="rId2"/>
                <a:stretch>
                  <a:fillRect l="-1132" t="-3618" r="-10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D9F50F-07F0-4013-9A6D-7EE52EF72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977" y="1635401"/>
            <a:ext cx="2933700" cy="26860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A57B9E-5E51-4938-9B7D-0800A35301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948" y="2287863"/>
            <a:ext cx="3267075" cy="138112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8990F37-F0B0-48B7-975A-A8A0D86D3709}"/>
              </a:ext>
            </a:extLst>
          </p:cNvPr>
          <p:cNvSpPr/>
          <p:nvPr/>
        </p:nvSpPr>
        <p:spPr>
          <a:xfrm>
            <a:off x="2650435" y="1734793"/>
            <a:ext cx="172278" cy="31929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850418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A09C10-3A69-4C8C-876C-9A48E1E81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1196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                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2-holatda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6A82B2AE-8C2F-447B-AF29-A7B0D6AC28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5374" y="4388954"/>
                <a:ext cx="11140372" cy="2038350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2-holatda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gaz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isitkichdan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ajraladi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adiabatik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kengayib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3-holatga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o‘tadi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Bunda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gaz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o‘zining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ichki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energiyasi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hisobiga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tashqi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kuchlarga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qarshi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ish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bajaradi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Gazning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ichki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energiyasi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kamayadi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temperaturasi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𝑻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dan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gacha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pasayadi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6A82B2AE-8C2F-447B-AF29-A7B0D6AC28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374" y="4388954"/>
                <a:ext cx="11140372" cy="2038350"/>
              </a:xfrm>
              <a:blipFill>
                <a:blip r:embed="rId2"/>
                <a:stretch>
                  <a:fillRect l="-1149" t="-3293" r="-10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9C2EE4-C0F0-4E01-B724-D8E3D878BE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246" y="1507434"/>
            <a:ext cx="2933700" cy="26860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378B49-8417-41D3-8E2B-565881B30A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880" y="2710069"/>
            <a:ext cx="2657475" cy="112395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BF79C83-EA40-4057-8B2C-59F31B8D4DC1}"/>
              </a:ext>
            </a:extLst>
          </p:cNvPr>
          <p:cNvSpPr/>
          <p:nvPr/>
        </p:nvSpPr>
        <p:spPr>
          <a:xfrm>
            <a:off x="2729948" y="1661491"/>
            <a:ext cx="278296" cy="29983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357287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92AE49-C3C1-4090-9898-9A1C1276D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7944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                   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3-holatda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64D2CCC-9A9A-4E39-8C4D-B0C97E318D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599" y="4744278"/>
                <a:ext cx="11405787" cy="174928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3-holatda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gaz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sovitgich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kontaktga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keladi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 Gaz  4-holatga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o‘tish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jarayonida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izotermik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siqiladi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Bunda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tashqi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kuchlar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gazni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siqib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ish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bajaradi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ishchi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modda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sovitgichga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issiqlik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beradi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64D2CCC-9A9A-4E39-8C4D-B0C97E318D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4744278"/>
                <a:ext cx="11405787" cy="1749286"/>
              </a:xfrm>
              <a:blipFill>
                <a:blip r:embed="rId2"/>
                <a:stretch>
                  <a:fillRect l="-1069" t="-3484" r="-10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D5E342-33ED-418A-BE6E-5E1DA9082E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357" y="1537252"/>
            <a:ext cx="2933700" cy="26860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290F54-F9E6-4AC1-A126-769BB2C7CE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543" y="2260945"/>
            <a:ext cx="2705100" cy="151447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4507D30-AF0A-498C-8031-AAD2BBFECEC6}"/>
              </a:ext>
            </a:extLst>
          </p:cNvPr>
          <p:cNvSpPr/>
          <p:nvPr/>
        </p:nvSpPr>
        <p:spPr>
          <a:xfrm>
            <a:off x="2968488" y="1700419"/>
            <a:ext cx="357808" cy="31391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043887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9D8DF3-9471-424D-BE0C-E1F2DF930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0594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                  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4-holatda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65B43B36-7FE7-4C58-BBC9-278168EB3C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3826" y="4797286"/>
                <a:ext cx="11251096" cy="1749287"/>
              </a:xfrm>
            </p:spPr>
            <p:txBody>
              <a:bodyPr/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4-holatda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ishchi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modda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sovitgichdan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ajraladi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Bunda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gaz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adiabatik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siqilib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1-holatga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qaytadi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Tashqi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kuchlar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gazga qarshi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US" dirty="0"/>
                  <a:t>  ish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bajaradi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gazning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temperaturasi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𝑻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dan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𝑻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gacha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ko‘tariladi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65B43B36-7FE7-4C58-BBC9-278168EB3C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826" y="4797286"/>
                <a:ext cx="11251096" cy="1749287"/>
              </a:xfrm>
              <a:blipFill>
                <a:blip r:embed="rId2"/>
                <a:stretch>
                  <a:fillRect l="-1083" t="-3833" r="-11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5529A6-F8E9-410B-B0E5-AC77BCA053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080" y="1794427"/>
            <a:ext cx="2933700" cy="26860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7A9C3F-8436-4D64-BC91-FB25E6EF49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645" y="2608814"/>
            <a:ext cx="2581275" cy="105727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6BDF863-05DB-4AB1-898E-2E35E8D6950D}"/>
              </a:ext>
            </a:extLst>
          </p:cNvPr>
          <p:cNvSpPr/>
          <p:nvPr/>
        </p:nvSpPr>
        <p:spPr>
          <a:xfrm>
            <a:off x="3220279" y="1987826"/>
            <a:ext cx="331304" cy="2385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476894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2BA21A5-5E41-487E-8404-EB9CC1BD8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81388"/>
            <a:ext cx="10515600" cy="26955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      n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86934A-CE75-4511-8383-4F48C08E7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661" y="1922807"/>
            <a:ext cx="688657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7369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452</Words>
  <Application>Microsoft Office PowerPoint</Application>
  <PresentationFormat>Широкоэкранный</PresentationFormat>
  <Paragraphs>56</Paragraphs>
  <Slides>15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                            Adiabatik jarayon</vt:lpstr>
      <vt:lpstr>Презентация PowerPoint</vt:lpstr>
      <vt:lpstr>Презентация PowerPoint</vt:lpstr>
      <vt:lpstr>                                    1-holatda</vt:lpstr>
      <vt:lpstr>                                 2-holatda</vt:lpstr>
      <vt:lpstr>                                    3-holatda</vt:lpstr>
      <vt:lpstr>                                   4-holatda</vt:lpstr>
      <vt:lpstr>Презентация PowerPoint</vt:lpstr>
      <vt:lpstr>                                 Karno sikli</vt:lpstr>
      <vt:lpstr>Презентация PowerPoint</vt:lpstr>
      <vt:lpstr>     Issiqlik dvigatelining foydali ish koeffitsiyenti</vt:lpstr>
      <vt:lpstr>                                      Masala</vt:lpstr>
      <vt:lpstr>Презентация PowerPoint</vt:lpstr>
      <vt:lpstr>Mustaqil bajarish uchun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Davronbek Salimbekov</dc:creator>
  <cp:lastModifiedBy>hp</cp:lastModifiedBy>
  <cp:revision>98</cp:revision>
  <dcterms:created xsi:type="dcterms:W3CDTF">2020-11-20T09:11:53Z</dcterms:created>
  <dcterms:modified xsi:type="dcterms:W3CDTF">2021-02-23T07:17:24Z</dcterms:modified>
</cp:coreProperties>
</file>