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91" r:id="rId4"/>
    <p:sldId id="294" r:id="rId5"/>
    <p:sldId id="295" r:id="rId6"/>
    <p:sldId id="303" r:id="rId7"/>
    <p:sldId id="259" r:id="rId8"/>
    <p:sldId id="305" r:id="rId9"/>
    <p:sldId id="298" r:id="rId10"/>
    <p:sldId id="304" r:id="rId11"/>
    <p:sldId id="299" r:id="rId12"/>
    <p:sldId id="30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98960" y="2178628"/>
            <a:ext cx="10101128" cy="469262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Issiqlik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jarayonlarining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qaytmasligi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Termodinamika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qonunlari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uz-Latn-UZ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4" y="2229744"/>
            <a:ext cx="727405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36099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426964" y="4812472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94F3-5D5D-4578-85E4-5F110A18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BF9FF-BBBB-4C81-B593-F9E2594D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50504"/>
            <a:ext cx="11449877" cy="506233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o‘z-o‘zidan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to‘laligicha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Ideal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mashinalarining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oluvchilarning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temperaturalari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bilangina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tur “perpetuum mobile”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suvlaridagi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bajarmasdan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g‘oyaga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inkor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74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92696"/>
            <a:ext cx="11198087" cy="498426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Termodinamikaning 1-qonuni nimani tavsiflaydi?</a:t>
            </a:r>
          </a:p>
          <a:p>
            <a:pPr marL="742950" indent="-742950" algn="just">
              <a:lnSpc>
                <a:spcPct val="100000"/>
              </a:lnSpc>
              <a:buAutoNum type="alphaUcParenR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Mexanik energiyaning saqlanishini </a:t>
            </a:r>
          </a:p>
          <a:p>
            <a:pPr marL="742950" indent="-742950" algn="just">
              <a:lnSpc>
                <a:spcPct val="100000"/>
              </a:lnSpc>
              <a:buAutoNum type="alphaUcParenR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Elastik deformatsiya energiyasini </a:t>
            </a:r>
          </a:p>
          <a:p>
            <a:pPr marL="742950" indent="-742950" algn="just">
              <a:lnSpc>
                <a:spcPct val="100000"/>
              </a:lnSpc>
              <a:buAutoNum type="alphaUcParenR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Issiqlik muvozanatini</a:t>
            </a:r>
          </a:p>
          <a:p>
            <a:pPr marL="742950" indent="-742950" algn="just">
              <a:lnSpc>
                <a:spcPct val="100000"/>
              </a:lnSpc>
              <a:buAutoNum type="alphaUcParenR"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Energiyaning saqlanish qonunini</a:t>
            </a:r>
          </a:p>
          <a:p>
            <a:pPr marL="0" indent="0" algn="just">
              <a:buNone/>
            </a:pPr>
            <a:endParaRPr 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uz-Latn-UZ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javob: </a:t>
            </a:r>
            <a:r>
              <a:rPr lang="uz-Latn-U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Energiyaning saqlanish qonunini</a:t>
            </a:r>
            <a:endParaRPr lang="uz-Latn-UZ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1749287"/>
            <a:ext cx="11262244" cy="18997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 (101-bet)</a:t>
            </a:r>
            <a:endParaRPr lang="uz-Latn-U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039A8-EE6F-48D3-90DF-9C91E988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qaytmas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86163-3784-4F4A-8457-DE88EF80A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643270"/>
            <a:ext cx="11608905" cy="4903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/>
              <a:t>    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oxirigi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o‘tishga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qarshilikka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qaytmas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182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1-20_22-36-54">
            <a:hlinkClick r:id="" action="ppaction://media"/>
            <a:extLst>
              <a:ext uri="{FF2B5EF4-FFF2-40B4-BE49-F238E27FC236}">
                <a16:creationId xmlns:a16="http://schemas.microsoft.com/office/drawing/2014/main" id="{B1A18B54-DB3E-444C-AC54-F7F24DC666D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2898" y="276845"/>
            <a:ext cx="10626204" cy="576614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A3CAB2-3AE1-4A66-8FE0-A2013D8E9DB5}"/>
              </a:ext>
            </a:extLst>
          </p:cNvPr>
          <p:cNvSpPr/>
          <p:nvPr/>
        </p:nvSpPr>
        <p:spPr>
          <a:xfrm>
            <a:off x="940904" y="437321"/>
            <a:ext cx="2199707" cy="1179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1B6D1D-543C-4505-AF29-F82D486C35DB}"/>
              </a:ext>
            </a:extLst>
          </p:cNvPr>
          <p:cNvSpPr/>
          <p:nvPr/>
        </p:nvSpPr>
        <p:spPr>
          <a:xfrm>
            <a:off x="1669774" y="604299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23A3A0-5AC6-4357-889C-EBAE3C15598D}"/>
              </a:ext>
            </a:extLst>
          </p:cNvPr>
          <p:cNvSpPr/>
          <p:nvPr/>
        </p:nvSpPr>
        <p:spPr>
          <a:xfrm>
            <a:off x="828617" y="5480437"/>
            <a:ext cx="2556650" cy="562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1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1-20_22-38-17">
            <a:hlinkClick r:id="" action="ppaction://media"/>
            <a:extLst>
              <a:ext uri="{FF2B5EF4-FFF2-40B4-BE49-F238E27FC236}">
                <a16:creationId xmlns:a16="http://schemas.microsoft.com/office/drawing/2014/main" id="{9661AAFD-4F9B-4243-995B-BFBF5D1968D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904" y="661988"/>
            <a:ext cx="10495722" cy="5514975"/>
          </a:xfrm>
        </p:spPr>
      </p:pic>
      <p:sp>
        <p:nvSpPr>
          <p:cNvPr id="2" name="Прямоугольник 1"/>
          <p:cNvSpPr/>
          <p:nvPr/>
        </p:nvSpPr>
        <p:spPr>
          <a:xfrm>
            <a:off x="966542" y="5614587"/>
            <a:ext cx="2605601" cy="640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2030" y="1285831"/>
            <a:ext cx="2239556" cy="5600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297" y="693879"/>
            <a:ext cx="2239556" cy="56006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7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1-20_22-38-40">
            <a:hlinkClick r:id="" action="ppaction://media"/>
            <a:extLst>
              <a:ext uri="{FF2B5EF4-FFF2-40B4-BE49-F238E27FC236}">
                <a16:creationId xmlns:a16="http://schemas.microsoft.com/office/drawing/2014/main" id="{FDC80042-A628-4A38-955E-347A3E68E4E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2697" y="396875"/>
            <a:ext cx="10376452" cy="5780088"/>
          </a:xfrm>
        </p:spPr>
      </p:pic>
      <p:sp>
        <p:nvSpPr>
          <p:cNvPr id="3" name="Прямоугольник 2"/>
          <p:cNvSpPr/>
          <p:nvPr/>
        </p:nvSpPr>
        <p:spPr>
          <a:xfrm>
            <a:off x="1194430" y="1122035"/>
            <a:ext cx="2239556" cy="5600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2697" y="530083"/>
            <a:ext cx="2239556" cy="56006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429" y="5700045"/>
            <a:ext cx="10321709" cy="476918"/>
          </a:xfrm>
          <a:prstGeom prst="rect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1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C978-5C62-45AF-B713-90BAE5CB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756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33A964-B598-4677-A99E-D98E0861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1878" y="1457739"/>
                <a:ext cx="10959548" cy="5009322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dirty="0"/>
                  <a:t> 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Termodinamik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enrgiyasi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deb,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molekulalarining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tartibsiz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kinetik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energiyalari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potensial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energiyalarining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F33A964-B598-4677-A99E-D98E0861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878" y="1457739"/>
                <a:ext cx="10959548" cy="5009322"/>
              </a:xfrm>
              <a:blipFill>
                <a:blip r:embed="rId2"/>
                <a:stretch>
                  <a:fillRect l="-1112" t="-1460" r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92305D-51AF-4D06-AE16-403DD619C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3816625"/>
            <a:ext cx="5234609" cy="2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E903874-AE7C-43DA-81C2-416F534C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7252"/>
                <a:ext cx="6410739" cy="475753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o‘zgartirishga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bajarishga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sarflanadi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358775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XIX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o‘rtalarida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R. Mayer, G.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Gelmgols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ta’riflagan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C70008D7-FA7A-4FF0-A45C-4B75A1E3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7252"/>
                <a:ext cx="6410739" cy="4757531"/>
              </a:xfrm>
              <a:blipFill>
                <a:blip r:embed="rId2"/>
                <a:stretch>
                  <a:fillRect l="-2474" r="-2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DD320-4D89-40B3-8344-58EE74C3B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68152" t="35355" r="17608" b="17665"/>
          <a:stretch/>
        </p:blipFill>
        <p:spPr>
          <a:xfrm>
            <a:off x="8835887" y="1842052"/>
            <a:ext cx="2517913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07640-4EEF-4C98-886D-F593FADD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49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Termodinamikaning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A0A26A7-780D-4989-98FA-811588FF5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0" y="1815548"/>
                <a:ext cx="11052313" cy="4770781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Termodinamik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beriladigan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ozgarishi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ishining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Sistema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tganda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(Q)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A0A26A7-780D-4989-98FA-811588FF5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0" y="1815548"/>
                <a:ext cx="11052313" cy="4770781"/>
              </a:xfrm>
              <a:blipFill>
                <a:blip r:embed="rId2"/>
                <a:stretch>
                  <a:fillRect l="-1103" t="-1407" r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457739"/>
            <a:ext cx="11307651" cy="4719224"/>
          </a:xfrm>
        </p:spPr>
        <p:txBody>
          <a:bodyPr/>
          <a:lstStyle/>
          <a:p>
            <a:pPr marL="0" indent="541338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Nemis olimi Klauzius qaytmas jarayonlar to‘g‘risidagi tasavvurlarni umumlashtirib termodina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mikaning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qonunini quyidagicha ta’riflagan: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1338" algn="just">
              <a:lnSpc>
                <a:spcPct val="100000"/>
              </a:lnSpc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Agar sovuqroq sistema bilan issiqroq sistemaning ikkalasida yoki ular atrofidagi jismlarda biror o‘zgarish sodir bo‘lmasa, sovuqroq sistemadan issiqroq sistemaga issiqlik o‘tkazib bo‘lmaydi. 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Termodinamikaning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965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357</Words>
  <Application>Microsoft Office PowerPoint</Application>
  <PresentationFormat>Широкоэкранный</PresentationFormat>
  <Paragraphs>46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Qaytar va qaytmas jarayonlar</vt:lpstr>
      <vt:lpstr>Презентация PowerPoint</vt:lpstr>
      <vt:lpstr>Презентация PowerPoint</vt:lpstr>
      <vt:lpstr>Презентация PowerPoint</vt:lpstr>
      <vt:lpstr>Ichki energiya</vt:lpstr>
      <vt:lpstr>Termodinamikaning birinchi qonuni</vt:lpstr>
      <vt:lpstr>Termodinamikaning birinchi qonuni</vt:lpstr>
      <vt:lpstr>Termodinamikaning ikkinchi qonuni</vt:lpstr>
      <vt:lpstr>Termodinamikaning ikkinchi qonuni</vt:lpstr>
      <vt:lpstr>Test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114</cp:revision>
  <dcterms:created xsi:type="dcterms:W3CDTF">2020-11-20T09:11:53Z</dcterms:created>
  <dcterms:modified xsi:type="dcterms:W3CDTF">2021-02-23T07:15:36Z</dcterms:modified>
</cp:coreProperties>
</file>