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2" r:id="rId3"/>
    <p:sldId id="303" r:id="rId4"/>
    <p:sldId id="307" r:id="rId5"/>
    <p:sldId id="305" r:id="rId6"/>
    <p:sldId id="304" r:id="rId7"/>
    <p:sldId id="306" r:id="rId8"/>
    <p:sldId id="30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23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F577E-7DB7-4834-8B28-A72FE7A17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4C856D-2CC4-45BC-A28C-A51AEAA8D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8B3E4-19C6-4F36-952D-316B5D30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F1C5A0-B65A-400D-8036-E2E54BF7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D01DCB-12BE-4D3F-9D3E-2AD9FEC7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59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1FF26-B89B-43E6-ABD2-085BA298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6A3C9D-0420-4DF3-9226-4B1EB07F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4A70D-6D80-4CD3-A98B-7A1C15DC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F76CD-1912-4654-A87B-5727512C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BAAABC-4045-4C06-80CB-4650990D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27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CE7A4D-7372-48BA-B2D3-470B6B4462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CE291E-E096-4FB2-85D3-7781DDACF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FE70EC-6A7E-4104-8284-A8638F85B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AC64B8-785E-4BF0-AEBB-C55497D7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1038F-D89D-4FCB-9805-7B015224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898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851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9DB3A-ADC0-4E4E-BDA6-7765CE35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E38CB-E3E3-4EDF-A0EB-4CD6FCE7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9B2F6-8691-406D-B0DA-3D5E0ED9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88E6A4-D124-477D-AC8A-809CB9CF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EEE4E-7B36-44E2-9500-1BC2C89B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64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DB242-8D01-413B-9DBC-A02D1DBC2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2E0D9D-5021-4BB6-8B42-D50939E9F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79E00A-2FAA-478F-BEF3-29A34F185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D6B17-D1C0-4578-9F80-EAF0799B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B31C8-0448-44E1-A70E-E6F8F4A1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8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4074C-8B30-4920-8E69-3BB4C2FC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C80AB-0774-4EF4-9E4A-3CA1BB663A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EF05BE-36E0-4C74-98EE-C757B791E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9A18D1-7854-4F7F-B960-74C56D0FB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FB8BCF-9D92-4826-94F7-BD310892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21C214-E71E-45F3-8977-509D0913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2C842-B67B-4323-800D-0D85A244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8EECA0-6A95-4AEC-A559-23E041A95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FBE60E-B89F-4E76-85C4-3C7AD5A5F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D793FC-92F9-4E9B-A3DF-44203B2A0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31C8B4-789A-4819-A70C-981EFC8DF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2F58A7-4D32-4E4C-8132-86D94940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8510ED-5AB2-400A-8DF2-FFA62EE3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C93E1F-F5BC-4B83-B63D-CE4EEE87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6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54BC7-0972-465E-9095-BBA0BB4E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62505-8BA0-4A41-B235-D693F73E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C98D72-3D24-462F-B7D2-FFB1C96C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B0B8F4-3876-4D29-8A6F-90026C55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0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845A64B-DAF2-4E2E-A5B3-37D293FF7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54B37B-4FD9-4446-8AD0-56AB3114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21B28-8AB0-42B7-B577-5A0E55B6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47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A0FB1-7AD8-4A52-8E56-EE2E65CA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6CA6FF-70CC-42D8-850A-09B8487D9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6EF21D-969C-486B-8650-198102C08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78E7DD-6C2D-45A0-BB02-0A06DE21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8EE68D-B031-40A1-9BDB-00B6BBF5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F170F-A2A4-48CD-B45A-F451A71C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1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641FD-FD25-42BF-9817-2BFF40A72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11D809-C482-4D6D-AC7B-DC888D806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A378C3-64E2-4BEC-8132-341DB67EB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FEA29-4C5D-4B21-9EB3-1A4D91671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D62007-87AB-4218-8D5C-BE969878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FD4AA7-01CE-4D5E-8517-14BF33F3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5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7CA44-51DA-4211-9D1A-B42E104E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C9C5F5-B3C6-43CC-B4EA-31600B816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0385CD-06FC-45F1-9C1F-1AD142169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A73AD-9E90-41D8-A61C-01A79B163CF7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4DA2BE-A6ED-4046-8204-11626757D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3E8FCE-4407-404B-A61D-D3C500B22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59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79904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05013" y="2178628"/>
            <a:ext cx="10136908" cy="4687499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just"/>
            <a:r>
              <a:rPr lang="uz-Latn-UZ" sz="4400" dirty="0">
                <a:solidFill>
                  <a:srgbClr val="002060"/>
                </a:solidFill>
                <a:latin typeface="Arial"/>
                <a:cs typeface="Arial"/>
              </a:rPr>
              <a:t>Mavzu:</a:t>
            </a:r>
            <a:endParaRPr lang="en-US" sz="440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just"/>
            <a:r>
              <a:rPr lang="en-US" sz="4400" dirty="0">
                <a:solidFill>
                  <a:srgbClr val="002060"/>
                </a:solidFill>
                <a:latin typeface="Arial"/>
                <a:cs typeface="Arial"/>
              </a:rPr>
              <a:t>     </a:t>
            </a: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Mexanik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to‘lqinlarning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muhitlarda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tarqalishi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. Ultra </a:t>
            </a: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infratovushlardan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turmushda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texnikada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foydalanish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38918">
              <a:spcBef>
                <a:spcPts val="233"/>
              </a:spcBef>
            </a:pPr>
            <a:endParaRPr lang="en-US" sz="2400" b="1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O‘qituvchi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: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Toshkent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shahar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Uchtepa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tumani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287-maktab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fizika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o‘qituvchisi</a:t>
            </a: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Ziyatovna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. </a:t>
            </a: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just"/>
            <a:r>
              <a:rPr lang="uz-Latn-UZ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26963" y="2305944"/>
            <a:ext cx="727405" cy="178142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8892210" y="430695"/>
            <a:ext cx="2261956" cy="100534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8892210" y="430695"/>
            <a:ext cx="2261955" cy="100534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8940978" y="536099"/>
            <a:ext cx="2133600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r>
              <a:rPr lang="uz-Latn-UZ" sz="4756" b="1" spc="21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060486" y="476759"/>
            <a:ext cx="742470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11" dirty="0" err="1">
                <a:solidFill>
                  <a:sysClr val="window" lastClr="FFFFFF"/>
                </a:solidFill>
              </a:rPr>
              <a:t>Fizika</a:t>
            </a:r>
            <a:endParaRPr lang="en-US" sz="7196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3724" y="430695"/>
            <a:ext cx="901290" cy="1005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05B6658-0136-473A-903A-272AA544F9A9}"/>
              </a:ext>
            </a:extLst>
          </p:cNvPr>
          <p:cNvSpPr/>
          <p:nvPr/>
        </p:nvSpPr>
        <p:spPr>
          <a:xfrm>
            <a:off x="426964" y="4812472"/>
            <a:ext cx="727405" cy="161483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</p:spTree>
    <p:extLst>
      <p:ext uri="{BB962C8B-B14F-4D97-AF65-F5344CB8AC3E}">
        <p14:creationId xmlns:p14="http://schemas.microsoft.com/office/powerpoint/2010/main" val="41971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039A8-EE6F-48D3-90DF-9C91E988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7944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   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Bo‘ylama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to‘lqinlar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F86163-3784-4F4A-8457-DE88EF80A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451320"/>
            <a:ext cx="11277600" cy="237855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Tebranishlarning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muhitda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jarayoniga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to‘lqin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To‘lqin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tarqalayotgan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muhitda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zarralarning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tebranish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to‘lqin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o‘qda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to‘lqin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bo‘ylama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to‘lqin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E2DE69-779D-4C0A-ABA9-D6ADD74C2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2" y="4187215"/>
            <a:ext cx="4479235" cy="209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1824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5C978-5C62-45AF-B713-90BAE5CB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269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                         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Ko‘ndalang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to‘lqinlar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33A964-B598-4677-A99E-D98E0861B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484243"/>
            <a:ext cx="11065566" cy="247815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/>
              <a:t>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To‘lqin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tarqalayotgan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muhitda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zarralarning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tebranish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to‘lqin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yo‘nalishiga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perpendikulyar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to‘lqinga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ko‘ndalang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to‘lqin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7192D9-5149-47EF-A696-0302A9C4A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3803374"/>
            <a:ext cx="5698435" cy="14113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C78D96-D7DE-485A-8FDD-7D19174DE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83" y="3193774"/>
            <a:ext cx="4664765" cy="29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9823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21-01-18_01-23-15">
            <a:hlinkClick r:id="" action="ppaction://media"/>
            <a:extLst>
              <a:ext uri="{FF2B5EF4-FFF2-40B4-BE49-F238E27FC236}">
                <a16:creationId xmlns:a16="http://schemas.microsoft.com/office/drawing/2014/main" id="{4777F06C-8A9A-4915-86B1-3455902668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4" y="0"/>
            <a:ext cx="12110725" cy="6758609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44287D-FDE8-4A31-9E11-139B66D27689}"/>
              </a:ext>
            </a:extLst>
          </p:cNvPr>
          <p:cNvSpPr/>
          <p:nvPr/>
        </p:nvSpPr>
        <p:spPr>
          <a:xfrm>
            <a:off x="3021496" y="331304"/>
            <a:ext cx="728869" cy="3180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121F09F-1896-41AD-A874-2B7F7A4E0C2B}"/>
              </a:ext>
            </a:extLst>
          </p:cNvPr>
          <p:cNvSpPr/>
          <p:nvPr/>
        </p:nvSpPr>
        <p:spPr>
          <a:xfrm>
            <a:off x="8269356" y="5618921"/>
            <a:ext cx="2849217" cy="34455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3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07640-4EEF-4C98-886D-F593FADD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6497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                     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To‘lqin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A0A26A7-780D-4989-98FA-811588FF55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0574" y="1563756"/>
                <a:ext cx="6917635" cy="5022573"/>
              </a:xfrm>
            </p:spPr>
            <p:txBody>
              <a:bodyPr/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/>
                  <a:t>   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Ikkita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bir-biriga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eng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yaqin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oraliqda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joylashgan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bir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xil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fazada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tebranayotgan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nuqtalar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orasidagi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masofaga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to‘lqin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uzunligi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deyiladi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dirty="0"/>
                  <a:t>          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/>
                  <a:t>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dirty="0"/>
                  <a:t>      dan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/>
                  <a:t>  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Tordagi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tebranishlarning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tarqalish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tezligi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</m:den>
                    </m:f>
                  </m:oMath>
                </a14:m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A0A26A7-780D-4989-98FA-811588FF55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0574" y="1563756"/>
                <a:ext cx="6917635" cy="5022573"/>
              </a:xfrm>
              <a:blipFill>
                <a:blip r:embed="rId2"/>
                <a:stretch>
                  <a:fillRect l="-1850" t="-1580" r="-17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391047-3238-4F77-98D8-777DEA00C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73" y="2380421"/>
            <a:ext cx="4638261" cy="22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72476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A94F3-5D5D-4578-85E4-5F110A18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54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                    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tabiati</a:t>
            </a:r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4DBF9FF-BBBB-4C81-B593-F9E2594DB8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3584" y="1577009"/>
                <a:ext cx="8136833" cy="5035826"/>
              </a:xfrm>
            </p:spPr>
            <p:txBody>
              <a:bodyPr/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/>
                  <a:t>     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Inson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quloqlari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chastotasi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 Hz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dan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20 000 Hz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gacha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bo‘lgan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mexanik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to‘lqinlarni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sezadi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Bunday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to‘lqinlar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tovush</a:t>
                </a:r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to‘lqinlari</a:t>
                </a:r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deyiladi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𝐺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den>
                        </m:f>
                      </m:e>
                    </m:rad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Chastotasi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20 000 Hz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dan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yuqori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bo‘lgan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tovush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to‘lqinlari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ultratovushlar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deyiladi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Chastotasi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 Hz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dan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kichik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bo‘lgan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tovush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to‘lqinlari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infratovushlar</a:t>
                </a:r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deyiladi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 Bu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tovushlarni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inson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qulog‘i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sezmaydi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>
                  <a:buNone/>
                </a:pP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4DBF9FF-BBBB-4C81-B593-F9E2594DB8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584" y="1577009"/>
                <a:ext cx="8136833" cy="5035826"/>
              </a:xfrm>
              <a:blipFill>
                <a:blip r:embed="rId2"/>
                <a:stretch>
                  <a:fillRect l="-1574" t="-1574" r="-15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F55DCA-1035-43C3-AA3C-ECDA67194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4" y="2186609"/>
            <a:ext cx="3339547" cy="16929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352386-7AAE-46DB-8C63-E77DADDEC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08" y="4458320"/>
            <a:ext cx="3154018" cy="19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4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BEB8E-DBD3-46A1-BA81-C1C0CECF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919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                               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95-bet  4-test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3AF7AB5-A0E5-493E-893B-8B32B112F8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0575" y="1775790"/>
                <a:ext cx="11489634" cy="475753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    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Bo‘ylama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to‘lqinlar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qanday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muhitlarda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tarqaladi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qattiq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jismlarda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;   2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suyuqliklarda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;   3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qattiq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jismlarda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A)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faqat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1;                                 B)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faqat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2;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C)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faqat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3;                                 D) 1, 2, 3.</a:t>
                </a:r>
              </a:p>
              <a:p>
                <a:pPr marL="0" indent="0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</a:t>
                </a:r>
                <a:r>
                  <a:rPr lang="en-US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D) 1, 2, 3.</a:t>
                </a:r>
                <a:endParaRPr lang="ru-RU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3AF7AB5-A0E5-493E-893B-8B32B112F8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0575" y="1775790"/>
                <a:ext cx="11489634" cy="4757531"/>
              </a:xfrm>
              <a:blipFill>
                <a:blip r:embed="rId2"/>
                <a:stretch>
                  <a:fillRect l="-265" t="-24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564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BB088941-E81D-46B1-A6A4-A858DDAB4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6" y="1527096"/>
            <a:ext cx="11963000" cy="4757530"/>
          </a:xfrm>
        </p:spPr>
        <p:txBody>
          <a:bodyPr>
            <a:normAutofit/>
          </a:bodyPr>
          <a:lstStyle/>
          <a:p>
            <a:pPr marL="1055688" indent="-51435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Bo‘ylama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ko‘ndalang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to‘lqinlar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nimasi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055688" indent="-51435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To‘lqin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055688" indent="-51435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tovushlar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ultratovushlar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055688" indent="-51435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qulog‘i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chastotali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tovushlarni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eshitadi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41338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5.  96-betdagi  7-testni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Latn-U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39630581-0D87-4D41-AB71-C86D2496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667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z-Latn-UZ" sz="4800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395</Words>
  <Application>Microsoft Office PowerPoint</Application>
  <PresentationFormat>Широкоэкранный</PresentationFormat>
  <Paragraphs>38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                             Bo‘ylama to‘lqinlar</vt:lpstr>
      <vt:lpstr>                           Ko‘ndalang to‘lqinlar</vt:lpstr>
      <vt:lpstr>Презентация PowerPoint</vt:lpstr>
      <vt:lpstr>                       To‘lqin uzunligi va tezligi</vt:lpstr>
      <vt:lpstr>                      Tovush va uning tabiati</vt:lpstr>
      <vt:lpstr>                                 95-bet  4-test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Davronbek Salimbekov</dc:creator>
  <cp:lastModifiedBy>hp</cp:lastModifiedBy>
  <cp:revision>108</cp:revision>
  <dcterms:created xsi:type="dcterms:W3CDTF">2020-11-20T09:11:53Z</dcterms:created>
  <dcterms:modified xsi:type="dcterms:W3CDTF">2021-02-23T07:08:25Z</dcterms:modified>
</cp:coreProperties>
</file>