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2" r:id="rId3"/>
    <p:sldId id="303" r:id="rId4"/>
    <p:sldId id="307" r:id="rId5"/>
    <p:sldId id="305" r:id="rId6"/>
    <p:sldId id="304" r:id="rId7"/>
    <p:sldId id="306" r:id="rId8"/>
    <p:sldId id="301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05013" y="2178628"/>
            <a:ext cx="10136908" cy="468749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just"/>
            <a:r>
              <a:rPr lang="uz-Latn-UZ" sz="44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endParaRPr lang="en-US" sz="4400" dirty="0">
              <a:solidFill>
                <a:srgbClr val="002060"/>
              </a:solidFill>
              <a:latin typeface="Arial"/>
              <a:cs typeface="Arial"/>
            </a:endParaRPr>
          </a:p>
          <a:p>
            <a:pPr algn="just"/>
            <a:r>
              <a:rPr lang="en-US" sz="4400" dirty="0">
                <a:solidFill>
                  <a:srgbClr val="002060"/>
                </a:solidFill>
                <a:latin typeface="Arial"/>
                <a:cs typeface="Arial"/>
              </a:rPr>
              <a:t>    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Mexanik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to‘lqinlarning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muhitlarda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tarqalishi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. Ultra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infratovushlardan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turmushda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texnikada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foydalanish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algn="just"/>
            <a:r>
              <a:rPr lang="uz-Latn-UZ" sz="2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26963" y="2305944"/>
            <a:ext cx="727405" cy="17814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40978" y="536099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426964" y="4812472"/>
            <a:ext cx="727405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D039A8-EE6F-48D3-90DF-9C91E9887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7944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Bo‘ylama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to‘lqinlar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F86163-3784-4F4A-8457-DE88EF80A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078" y="1451320"/>
            <a:ext cx="11277600" cy="237855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Tebranishlarning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muhitda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tarqalish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jarayoniga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to‘lqin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To‘lqin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tarqalayotgan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muhitda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zarralarning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tebranish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to‘lqin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tarqalish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o‘qda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to‘lqin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bo‘ylama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to‘lqin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E2DE69-779D-4C0A-ABA9-D6ADD74C28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382" y="4187215"/>
            <a:ext cx="4479235" cy="209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018241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F5C978-5C62-45AF-B713-90BAE5CB8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/>
              <a:t>                         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Ko‘ndalang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to‘lqinlar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33A964-B598-4677-A99E-D98E0861B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" y="1484243"/>
            <a:ext cx="11065566" cy="247815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/>
              <a:t>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To‘lqin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tarqalayotgan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muhitda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zarralarning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tebranish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to‘lqin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tarqalish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to‘lqinga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ko‘ndalang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to‘lqin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97192D9-5149-47EF-A696-0302A9C4AD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2" y="3803374"/>
            <a:ext cx="5698435" cy="141135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FC78D96-D7DE-485A-8FDD-7D19174DEC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383" y="3193774"/>
            <a:ext cx="4664765" cy="2994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79823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_21-01-18_01-23-15">
            <a:hlinkClick r:id="" action="ppaction://media"/>
            <a:extLst>
              <a:ext uri="{FF2B5EF4-FFF2-40B4-BE49-F238E27FC236}">
                <a16:creationId xmlns:a16="http://schemas.microsoft.com/office/drawing/2014/main" id="{4777F06C-8A9A-4915-86B1-34559026683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274" y="0"/>
            <a:ext cx="12110725" cy="6758609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F44287D-FDE8-4A31-9E11-139B66D27689}"/>
              </a:ext>
            </a:extLst>
          </p:cNvPr>
          <p:cNvSpPr/>
          <p:nvPr/>
        </p:nvSpPr>
        <p:spPr>
          <a:xfrm>
            <a:off x="3021496" y="331304"/>
            <a:ext cx="728869" cy="31805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4121F09F-1896-41AD-A874-2B7F7A4E0C2B}"/>
              </a:ext>
            </a:extLst>
          </p:cNvPr>
          <p:cNvSpPr/>
          <p:nvPr/>
        </p:nvSpPr>
        <p:spPr>
          <a:xfrm>
            <a:off x="8269356" y="5618921"/>
            <a:ext cx="2849217" cy="344557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833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5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407640-4EEF-4C98-886D-F593FADDB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6497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/>
              <a:t>                     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To‘lqin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A0A26A7-780D-4989-98FA-811588FF55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0574" y="1563756"/>
                <a:ext cx="6917635" cy="5022573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bir-biriga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yaqin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oraliqda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joylashgan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fazada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tebranayotgan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to‘lqin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r>
                  <a:rPr lang="en-US" dirty="0"/>
                  <a:t>         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endParaRPr lang="en-US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         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den>
                    </m:f>
                  </m:oMath>
                </a14:m>
                <a:r>
                  <a:rPr lang="en-US" dirty="0"/>
                  <a:t>      dan    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Tordagi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tebranishlarning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tarqalish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𝜌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den>
                    </m:f>
                  </m:oMath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A0A26A7-780D-4989-98FA-811588FF55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0574" y="1563756"/>
                <a:ext cx="6917635" cy="5022573"/>
              </a:xfrm>
              <a:blipFill>
                <a:blip r:embed="rId2"/>
                <a:stretch>
                  <a:fillRect l="-1850" t="-1580" r="-1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391047-3238-4F77-98D8-777DEA00C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973" y="2380421"/>
            <a:ext cx="4638261" cy="227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472476"/>
      </p:ext>
    </p:extLst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5A94F3-5D5D-4578-85E4-5F110A181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8546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/>
              <a:t>                    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tabiati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4DBF9FF-BBBB-4C81-B593-F9E2594DB8D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3584" y="1577009"/>
                <a:ext cx="8136833" cy="5035826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Inson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quloqlari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20 Hz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dan 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20 000 Hz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gacha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mexanik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to‘lqinlarni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sezadi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Bunday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to‘lqinlar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tovush</a:t>
                </a:r>
                <a:r>
                  <a:rPr lang="en-US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to‘lqinlari</a:t>
                </a:r>
                <a:r>
                  <a:rPr lang="en-US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𝜌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𝐺</m:t>
                            </m:r>
                          </m:num>
                          <m:den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𝜌</m:t>
                            </m:r>
                          </m:den>
                        </m:f>
                      </m:e>
                    </m:rad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20 000 Hz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dan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yuqori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tovush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to‘lqinlari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ultratovushlar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20 Hz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dan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tovush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to‘lqinlari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infratovushlar</a:t>
                </a:r>
                <a:r>
                  <a:rPr lang="en-US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Bu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tovushlarni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inson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qulog‘i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sezmaydi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4DBF9FF-BBBB-4C81-B593-F9E2594DB8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3584" y="1577009"/>
                <a:ext cx="8136833" cy="5035826"/>
              </a:xfrm>
              <a:blipFill>
                <a:blip r:embed="rId2"/>
                <a:stretch>
                  <a:fillRect l="-1574" t="-1574" r="-15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DF55DCA-1035-43C3-AA3C-ECDA671947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9444" y="2186609"/>
            <a:ext cx="3339547" cy="169296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1352386-7AAE-46DB-8C63-E77DADDEC6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208" y="4458320"/>
            <a:ext cx="3154018" cy="197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547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9BEB8E-DBD3-46A1-BA81-C1C0CECFD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191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/>
              <a:t>                                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95-bet  4-test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3AF7AB5-A0E5-493E-893B-8B32B112F89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0575" y="1775790"/>
                <a:ext cx="11489634" cy="475753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Bo‘ylama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to‘lqinlar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muhitlarda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tarqaladi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1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qattiq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jismlarda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;   2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suyuqliklarda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;   3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qattiq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jismlarda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A)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faqat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1;                                 B)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faqat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2;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C)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faqat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3;                                 D) 1, 2, 3.</a:t>
                </a:r>
              </a:p>
              <a:p>
                <a:pPr marL="0" indent="0">
                  <a:buNone/>
                </a:pP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D) 1, 2, 3.</a:t>
                </a:r>
                <a:endParaRPr lang="ru-RU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3AF7AB5-A0E5-493E-893B-8B32B112F89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0575" y="1775790"/>
                <a:ext cx="11489634" cy="4757531"/>
              </a:xfrm>
              <a:blipFill>
                <a:blip r:embed="rId2"/>
                <a:stretch>
                  <a:fillRect l="-265" t="-24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56415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06" y="1527096"/>
            <a:ext cx="11963000" cy="4757530"/>
          </a:xfrm>
        </p:spPr>
        <p:txBody>
          <a:bodyPr>
            <a:normAutofit/>
          </a:bodyPr>
          <a:lstStyle/>
          <a:p>
            <a:pPr marL="1055688" indent="-51435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Bo‘ylama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ko‘ndalang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to‘lqinlar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nimasi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farqlanadi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1055688" indent="-51435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To‘lqin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1055688" indent="-51435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tovushlar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ultratovushlar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1055688" indent="-51435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qulog‘i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chastotali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tovushlarni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eshitadi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41338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5.  96-betdagi  7-testni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395</Words>
  <Application>Microsoft Office PowerPoint</Application>
  <PresentationFormat>Широкоэкранный</PresentationFormat>
  <Paragraphs>38</Paragraphs>
  <Slides>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             Bo‘ylama to‘lqinlar</vt:lpstr>
      <vt:lpstr>                           Ko‘ndalang to‘lqinlar</vt:lpstr>
      <vt:lpstr>Презентация PowerPoint</vt:lpstr>
      <vt:lpstr>                       To‘lqin uzunligi va tezligi</vt:lpstr>
      <vt:lpstr>                      Tovush va uning tabiati</vt:lpstr>
      <vt:lpstr>                                 95-bet  4-test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108</cp:revision>
  <dcterms:created xsi:type="dcterms:W3CDTF">2020-11-20T09:11:53Z</dcterms:created>
  <dcterms:modified xsi:type="dcterms:W3CDTF">2021-02-23T07:08:25Z</dcterms:modified>
</cp:coreProperties>
</file>