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95" r:id="rId4"/>
    <p:sldId id="296" r:id="rId5"/>
    <p:sldId id="301" r:id="rId6"/>
    <p:sldId id="297" r:id="rId7"/>
    <p:sldId id="298" r:id="rId8"/>
    <p:sldId id="299" r:id="rId9"/>
    <p:sldId id="300" r:id="rId10"/>
    <p:sldId id="29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BFD8EE-854E-4CCD-BFD0-5E424BFC6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95C2F9B-A474-426B-BE82-BD8755FE5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9A7AC2-7B57-40D2-8EF7-51B13C90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651AEBB-9544-4776-856A-25A8F7CEC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D3C43A5-3006-4754-96A0-691123DF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752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3B3ABE-1A41-442D-A83A-881EDE3D6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769ABC3-15E8-47AE-83F5-08B6D4289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8F66084-D8E6-435C-ADD7-F7D78B1F5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3FC1D1-D451-40FF-8260-CB9E7D69E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674D810-EAF8-4BD9-B6E4-2D3CFA09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4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8216679-5598-4260-8CD1-0B77E2E2C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947F953-603E-470E-B8ED-F6E206BDE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7F0985-5EDC-46E5-96EA-4B68D6458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243316-C3BC-4348-90BF-D300B58E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96FD940-1109-481A-B6E3-3E9BDE1C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606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9705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08B1FB-D07A-4123-8BA0-67962EEA8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D1C519-1E78-43DC-BBE3-9B058910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651D03-F414-408F-BFDC-1DE8393B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E525891-E179-461E-96A7-3F9E286C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1AC6EA-AE34-4117-BD04-228ECB23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2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A56F95-1770-48BF-8C07-D5009C85F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A3A180C-6DE5-4BDF-AE00-BDB0A5215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3315E45-ADF0-407B-B367-E29DDD6B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8C06BD8-8B74-4F6C-AC82-D8D15EB4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AEDF358-DC5B-415C-AB5F-E4BC66FB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478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050AC5-6719-4012-83EC-F113376F2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07FF95-E622-44FD-9C4D-333D42641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CCD8A10-8027-4E0C-A901-AC26CEFAC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FB6E8AB-F6F9-44CA-9834-177B01E20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11036F-89F0-448F-A7E8-D428C6F1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7F39FA4-9D8A-426E-84FA-BA972910F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7C924A-8834-4201-8133-EEDDC69CB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A38ED6A-A11B-46CA-8F32-0ADC72D4D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E772253-203D-46D4-857C-F14D9E022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B62D0C7-1D60-4C58-8679-A054A8E42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DED5CEA-4D1F-41C4-8720-F36B4F1A3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0E47BA0-D570-4A50-B8BC-4F69EC5A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B63A032-C389-4137-B5C7-27CAC8B2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050DBCA-C9E7-4014-8CC7-0B9DD320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633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2B35DB-5D12-4DA0-BC98-F74B0D69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9174962-1402-45A8-AE19-2CCAE285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30BF204-A781-4476-917E-22BD59C9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4EFDDB1-3B27-4114-9DE9-FC82E2ED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05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602C41E-72B1-471A-BF2F-45C334F14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67DD1DF-B96E-40AA-91DC-664FC883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25D9AE6-8D8C-4C3A-9607-542EAA63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46F52C-89B8-49C0-A4BB-9D05B21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03D274-218E-4B28-982C-C551F1E64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6E2E453-AADB-4FEC-A126-F661F7696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2809DFF-F57E-45FC-A0AE-ECA3C25DE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9AE4E20-AF2A-42C7-9BCA-83C10587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ECB14B-F3E5-44D3-9079-CAAFF67C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12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4F37A2-99ED-4D0C-AFA9-FDF736567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FA0071D-6386-4137-9C8F-CC681EC47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DAEA959-A6E9-480F-B9CF-6EB27A31F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807E21F-32CC-4EA9-9083-1C2CE7F4A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7060BA-759D-4804-91B6-E5F5824BE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3F611F-79BF-417A-8925-252CFE456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41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704B16-3CDD-4221-B385-3B66295A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0D988DA-5C0B-4D47-AF0A-615588E72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3866BC4-A55C-4426-983B-32155F832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1C122-F280-44C6-A0A4-90A0D7145C7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B64306F-0BF6-474F-8921-55009B1E0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8FD626-E457-415B-A795-F9D1342BB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1624D-758F-4BE4-A1CA-551941C0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0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244601" y="1934788"/>
            <a:ext cx="9156700" cy="509530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spcBef>
                <a:spcPts val="233"/>
              </a:spcBef>
            </a:pP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Majburiy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tebranishlar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  <a:p>
            <a:pPr marL="38918" algn="just">
              <a:spcBef>
                <a:spcPts val="233"/>
              </a:spcBef>
            </a:pP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Texnikada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rezonans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spcBef>
                <a:spcPts val="233"/>
              </a:spcBef>
            </a:pP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40021" y="2361685"/>
            <a:ext cx="727405" cy="14387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8892210" y="516487"/>
            <a:ext cx="2133600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400" b="1" spc="21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DD3367A9-2A1A-4BDC-8CEC-530C82FBDA10}"/>
              </a:ext>
            </a:extLst>
          </p:cNvPr>
          <p:cNvSpPr/>
          <p:nvPr/>
        </p:nvSpPr>
        <p:spPr>
          <a:xfrm>
            <a:off x="340020" y="48893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1EE0281-3B52-4583-B1D1-C55F2DE382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706" y="2229744"/>
            <a:ext cx="2074973" cy="193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42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881809"/>
            <a:ext cx="10747513" cy="446598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.(89-90-betlar)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2.  5-mashqning 4-masalasini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D4A492-9C1F-4825-86B8-9B525E2A3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80CEF19-E4D8-4EDC-8066-5CDFCF15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001077"/>
            <a:ext cx="10959548" cy="45057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so‘nuvchan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A2E112D-8385-4E2E-8816-4BF0A2F65D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285" y="3327538"/>
            <a:ext cx="8162925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00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C76D3C-0EAC-4CF9-A3A0-A67226C8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DB90E65-37DC-43EA-A29C-BDB783959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40" y="1722782"/>
            <a:ext cx="7726018" cy="483704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Tashqaridan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tizimning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majburlovchi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chastotasiga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so‘nmaydigan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50B3EE9-9172-4BC6-B41D-FDE44CA26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991" y="2915478"/>
            <a:ext cx="2346670" cy="275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6075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FAFE15-DFC2-43E5-85A7-9D0C0F8B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endParaRPr lang="ru-RU"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09DACB-D4F5-49B2-B013-3AD0D3EB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576" y="1972490"/>
            <a:ext cx="7050157" cy="284770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majburlovchi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xususiy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chastotasiga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amplitudasining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ortib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hodisasiga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0170C76-ACCB-49F7-A50E-2F9A25C8D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064" y="2296412"/>
            <a:ext cx="3366052" cy="219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2438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0EE70B-721B-45AB-AEE4-73BEDD4A7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596348"/>
            <a:ext cx="11291060" cy="59235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Dastgohlar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71D00E-A0FB-45B0-91CA-053FECB00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87" y="1804988"/>
            <a:ext cx="4743450" cy="34671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7DA8B29-503D-431F-B5FD-CED09DD8E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461" y="2040835"/>
            <a:ext cx="3140765" cy="323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1CCBAC-798D-47AC-B503-0DBD9501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/>
              <a:t>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Avtotebranishlar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AAF2A4-A5ED-4146-B60B-BF1EE9BE5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1470991"/>
            <a:ext cx="10535478" cy="500932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avtotebranishlar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Avtotebranish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qismdan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b)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c)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klapanlar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FC41491-E47F-4F7F-932C-F9D995168C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747" y="3871084"/>
            <a:ext cx="2162175" cy="219841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4243C44-1039-458A-83EE-5E04D3C47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573" y="3796747"/>
            <a:ext cx="2001079" cy="266368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E9FC0BC-9E1A-4D6B-98A4-3093B87B46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912" y="3871084"/>
            <a:ext cx="3006175" cy="26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5857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A7C39-0F6B-4FAD-B58D-845970FB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1-test    95-bet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5680DD-1FCE-4210-883D-6141715FD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3" y="1775790"/>
            <a:ext cx="11158331" cy="4770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amplitudasi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orttirilsa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A)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             B)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C) 4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             D)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D)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0055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86FD80-055E-4F1A-B568-487EAFA25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61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5-mashq  3-masala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FBE77F2-5B87-4171-8F1E-F29E4FE16C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853" y="1749287"/>
                <a:ext cx="10999304" cy="4784034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Nuqta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garmonik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tebranma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siljish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tezlikning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Tebranishlarning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siklik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topilsin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FBE77F2-5B87-4171-8F1E-F29E4FE16C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853" y="1749287"/>
                <a:ext cx="10999304" cy="4784034"/>
              </a:xfrm>
              <a:blipFill>
                <a:blip r:embed="rId2"/>
                <a:stretch>
                  <a:fillRect l="-1385" t="-1656" r="-1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06742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92E3EFC-97ED-4DDC-9CBF-FDC6D527C0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6104" y="410816"/>
                <a:ext cx="10919792" cy="644718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dirty="0"/>
                  <a:t>           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=20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=0,2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/>
                  <a:t>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  </m:t>
                    </m:r>
                  </m:oMath>
                </a14:m>
                <a:r>
                  <a:rPr lang="en-US" dirty="0"/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dirty="0"/>
                  <a:t>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sty m:val="p"/>
                      </m:rPr>
                      <a:rPr lang="el-G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0,1 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rad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(0,2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0,04 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0,1 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𝒓𝒂𝒅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den>
                    </m:f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     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92E3EFC-97ED-4DDC-9CBF-FDC6D527C0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6104" y="410816"/>
                <a:ext cx="10919792" cy="6447184"/>
              </a:xfrm>
              <a:blipFill>
                <a:blip r:embed="rId2"/>
                <a:stretch>
                  <a:fillRect l="-670" t="-1985" r="-1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5B0270E7-2E74-490C-9EB6-CA49CD59610B}"/>
              </a:ext>
            </a:extLst>
          </p:cNvPr>
          <p:cNvCxnSpPr/>
          <p:nvPr/>
        </p:nvCxnSpPr>
        <p:spPr>
          <a:xfrm>
            <a:off x="6003235" y="742122"/>
            <a:ext cx="0" cy="2517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809F49F3-8A8D-4242-9152-15CFDC517726}"/>
              </a:ext>
            </a:extLst>
          </p:cNvPr>
          <p:cNvCxnSpPr/>
          <p:nvPr/>
        </p:nvCxnSpPr>
        <p:spPr>
          <a:xfrm>
            <a:off x="755373" y="2186609"/>
            <a:ext cx="4837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35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254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So‘nuvchi  tebranishlar</vt:lpstr>
      <vt:lpstr>                         Majburiy  tebranishlar</vt:lpstr>
      <vt:lpstr>                               Rezonans</vt:lpstr>
      <vt:lpstr>Презентация PowerPoint</vt:lpstr>
      <vt:lpstr>                           Avtotebranishlar</vt:lpstr>
      <vt:lpstr>                               1-test    95-bet</vt:lpstr>
      <vt:lpstr>                       5-mashq  3-masala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HOME</cp:lastModifiedBy>
  <cp:revision>117</cp:revision>
  <dcterms:created xsi:type="dcterms:W3CDTF">2020-11-29T08:10:13Z</dcterms:created>
  <dcterms:modified xsi:type="dcterms:W3CDTF">2021-06-15T05:31:42Z</dcterms:modified>
</cp:coreProperties>
</file>