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301" r:id="rId4"/>
    <p:sldId id="295" r:id="rId5"/>
    <p:sldId id="296" r:id="rId6"/>
    <p:sldId id="300" r:id="rId7"/>
    <p:sldId id="297" r:id="rId8"/>
    <p:sldId id="298" r:id="rId9"/>
    <p:sldId id="299" r:id="rId10"/>
    <p:sldId id="29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D8EE-854E-4CCD-BFD0-5E424BFC6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C2F9B-A474-426B-BE82-BD8755FE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A7AC2-7B57-40D2-8EF7-51B13C9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1AEBB-9544-4776-856A-25A8F7CE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C43A5-3006-4754-96A0-691123D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B3ABE-1A41-442D-A83A-881EDE3D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9ABC3-15E8-47AE-83F5-08B6D428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66084-D8E6-435C-ADD7-F7D78B1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FC1D1-D451-40FF-8260-CB9E7D69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4D810-EAF8-4BD9-B6E4-2D3CFA09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216679-5598-4260-8CD1-0B77E2E2C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47F953-603E-470E-B8ED-F6E206BD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F0985-5EDC-46E5-96EA-4B68D645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3316-C3BC-4348-90BF-D300B58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FD940-1109-481A-B6E3-3E9BDE1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70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8B1FB-D07A-4123-8BA0-67962EEA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C519-1E78-43DC-BBE3-9B058910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51D03-F414-408F-BFDC-1DE8393B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25891-E179-461E-96A7-3F9E286C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AC6EA-AE34-4117-BD04-228ECB23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56F95-1770-48BF-8C07-D5009C85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A180C-6DE5-4BDF-AE00-BDB0A521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15E45-ADF0-407B-B367-E29DDD6B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06BD8-8B74-4F6C-AC82-D8D15EB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DF358-DC5B-415C-AB5F-E4BC66FB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0AC5-6719-4012-83EC-F113376F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7FF95-E622-44FD-9C4D-333D42641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D8A10-8027-4E0C-A901-AC26CEFA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6E8AB-F6F9-44CA-9834-177B01E2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1036F-89F0-448F-A7E8-D428C6F1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39FA4-9D8A-426E-84FA-BA972910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C924A-8834-4201-8133-EEDDC69C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8ED6A-A11B-46CA-8F32-0ADC72D4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72253-203D-46D4-857C-F14D9E02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62D0C7-1D60-4C58-8679-A054A8E42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ED5CEA-4D1F-41C4-8720-F36B4F1A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E47BA0-D570-4A50-B8BC-4F69EC5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63A032-C389-4137-B5C7-27CAC8B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0DBCA-C9E7-4014-8CC7-0B9DD32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B35DB-5D12-4DA0-BC98-F74B0D69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74962-1402-45A8-AE19-2CCAE285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BF204-A781-4476-917E-22BD59C9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FDDB1-3B27-4114-9DE9-FC82E2ED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02C41E-72B1-471A-BF2F-45C334F1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DD1DF-B96E-40AA-91DC-664FC883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D9AE6-8D8C-4C3A-9607-542EAA6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6F52C-89B8-49C0-A4BB-9D05B212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3D274-218E-4B28-982C-C551F1E6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2E453-AADB-4FEC-A126-F661F769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09DFF-F57E-45FC-A0AE-ECA3C25D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E4E20-AF2A-42C7-9BCA-83C10587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CB14B-F3E5-44D3-9079-CAAFF67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F37A2-99ED-4D0C-AFA9-FDF73656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0071D-6386-4137-9C8F-CC681EC47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EA959-A6E9-480F-B9CF-6EB27A31F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7E21F-32CC-4EA9-9083-1C2CE7F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060BA-759D-4804-91B6-E5F5824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F611F-79BF-417A-8925-252CFE45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04B16-3CDD-4221-B385-3B66295A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988DA-5C0B-4D47-AF0A-615588E7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66BC4-A55C-4426-983B-32155F832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306F-0BF6-474F-8921-55009B1E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FD626-E457-415B-A795-F9D1342B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78403" y="2043892"/>
            <a:ext cx="10207145" cy="534408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1200"/>
              </a:spcAft>
            </a:pP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Prujinali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matematik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mayatniklar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7" y="2229743"/>
            <a:ext cx="727405" cy="17037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516487"/>
            <a:ext cx="2133600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4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D3367A9-2A1A-4BDC-8CEC-530C82FBDA10}"/>
              </a:ext>
            </a:extLst>
          </p:cNvPr>
          <p:cNvSpPr/>
          <p:nvPr/>
        </p:nvSpPr>
        <p:spPr>
          <a:xfrm>
            <a:off x="376314" y="4723557"/>
            <a:ext cx="727405" cy="17037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3DBC40-A94B-46A1-8117-E5473786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47" y="1975909"/>
            <a:ext cx="1919236" cy="184713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AB76ACB-C8F3-4CDE-B16B-D50718C4C83B}"/>
              </a:ext>
            </a:extLst>
          </p:cNvPr>
          <p:cNvSpPr/>
          <p:nvPr/>
        </p:nvSpPr>
        <p:spPr>
          <a:xfrm>
            <a:off x="11635409" y="6162261"/>
            <a:ext cx="294520" cy="504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16765"/>
            <a:ext cx="10972800" cy="20408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85-bet)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 5-mashqning 7, 9-masalalarini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7D38D-5C5A-4A9C-AEB2-5CF79BA5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Prujinali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mayatnik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55E132D-3FDB-44A2-A53C-35110229C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818" y="1417983"/>
                <a:ext cx="8282608" cy="520810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Bikrligi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massali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yukdan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tizimga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prujinali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𝜋𝜈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55E132D-3FDB-44A2-A53C-35110229C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818" y="1417983"/>
                <a:ext cx="8282608" cy="5208104"/>
              </a:xfrm>
              <a:blipFill>
                <a:blip r:embed="rId2"/>
                <a:stretch>
                  <a:fillRect l="-1472" t="-1522" r="-1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7DF58-782B-45E7-9894-2FB6AAC1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67" y="2279673"/>
            <a:ext cx="22955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ujinali may">
            <a:hlinkClick r:id="" action="ppaction://media"/>
            <a:extLst>
              <a:ext uri="{FF2B5EF4-FFF2-40B4-BE49-F238E27FC236}">
                <a16:creationId xmlns:a16="http://schemas.microsoft.com/office/drawing/2014/main" id="{267E45DC-CCAB-4502-B949-10E843F231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618" y="251790"/>
            <a:ext cx="10933044" cy="6427305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5708592" y="341832"/>
            <a:ext cx="4554908" cy="4529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1D5C97-A725-4A24-A304-EA020DCD9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287" y="318052"/>
                <a:ext cx="11754678" cy="626827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/>
                  <a:t>   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1D5C97-A725-4A24-A304-EA020DCD9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287" y="318052"/>
                <a:ext cx="11754678" cy="6268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71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F0266-1F9F-4AA9-856F-73153299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mayatnik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4AB87AA-236B-47A6-B183-49920A9EE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61" y="1510748"/>
                <a:ext cx="11410121" cy="5035826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Cho‘zilmas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vaznsiz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ipga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vaziyati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qiluvchi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Nyutonning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ko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𝑚𝑎</m:t>
                        </m:r>
                      </m:e>
                    </m:func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;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𝜋𝜈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4AB87AA-236B-47A6-B183-49920A9EE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1510748"/>
                <a:ext cx="11410121" cy="5035826"/>
              </a:xfrm>
              <a:blipFill>
                <a:blip r:embed="rId2"/>
                <a:stretch>
                  <a:fillRect l="-1122" t="-1574" r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A3378-6BEB-4328-8129-ADDCDD8F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22" y="3561971"/>
            <a:ext cx="30003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tematik may">
            <a:hlinkClick r:id="" action="ppaction://media"/>
            <a:extLst>
              <a:ext uri="{FF2B5EF4-FFF2-40B4-BE49-F238E27FC236}">
                <a16:creationId xmlns:a16="http://schemas.microsoft.com/office/drawing/2014/main" id="{3F5149FA-F76F-4A21-AE2F-DE6AE0CEE4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98" y="238538"/>
            <a:ext cx="11457511" cy="6619461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5811140" y="264920"/>
            <a:ext cx="4691641" cy="5383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E8BB3E4-584F-466D-9978-8AC7A56EF2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4" y="543338"/>
                <a:ext cx="10840278" cy="600323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Gyugens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qonuniyatlar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1)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amplitudasiga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2)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yukning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3)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mayatnikning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erkin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tezlanishidan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teskari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E8BB3E4-584F-466D-9978-8AC7A56EF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4" y="543338"/>
                <a:ext cx="10840278" cy="6003235"/>
              </a:xfrm>
              <a:blipFill>
                <a:blip r:embed="rId2"/>
                <a:stretch>
                  <a:fillRect l="-1012" r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24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1C79D-8E04-4720-B47A-F898905D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5-mashq   1-masala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DC220-DCED-44C7-9CA1-C286634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9" y="1987826"/>
            <a:ext cx="11203536" cy="1473221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mayatnik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min 40 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tebrandi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58775" algn="just">
              <a:lnSpc>
                <a:spcPct val="100000"/>
              </a:lnSpc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Mayatnikning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siklik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chastotasini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0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358189-60E2-470B-A7FE-238BC1656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927652"/>
                <a:ext cx="11039061" cy="55924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=100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func>
                  </m:oMath>
                </a14:m>
                <a:r>
                  <a:rPr lang="en-US" sz="3200" dirty="0"/>
                  <a:t>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200" dirty="0"/>
                  <a:t>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−?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200" dirty="0"/>
                  <a:t>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;</a:t>
                </a:r>
                <a:endParaRPr lang="ru-RU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358189-60E2-470B-A7FE-238BC1656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27652"/>
                <a:ext cx="11039061" cy="5592418"/>
              </a:xfrm>
              <a:blipFill>
                <a:blip r:embed="rId2"/>
                <a:stretch>
                  <a:fillRect l="-552" t="-2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A9BF982-318D-4F58-836D-53A606E69284}"/>
              </a:ext>
            </a:extLst>
          </p:cNvPr>
          <p:cNvCxnSpPr/>
          <p:nvPr/>
        </p:nvCxnSpPr>
        <p:spPr>
          <a:xfrm>
            <a:off x="7898296" y="1351722"/>
            <a:ext cx="0" cy="2226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93D9FD0-4EF9-4B76-ABEE-49C839C73CDC}"/>
              </a:ext>
            </a:extLst>
          </p:cNvPr>
          <p:cNvCxnSpPr/>
          <p:nvPr/>
        </p:nvCxnSpPr>
        <p:spPr>
          <a:xfrm>
            <a:off x="5420139" y="1298713"/>
            <a:ext cx="0" cy="238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78FE47-0333-456F-8B98-68C6E2B51A9C}"/>
              </a:ext>
            </a:extLst>
          </p:cNvPr>
          <p:cNvCxnSpPr/>
          <p:nvPr/>
        </p:nvCxnSpPr>
        <p:spPr>
          <a:xfrm>
            <a:off x="808383" y="2796209"/>
            <a:ext cx="4479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76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477</Words>
  <Application>Microsoft Office PowerPoint</Application>
  <PresentationFormat>Широкоэкранный</PresentationFormat>
  <Paragraphs>51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  Prujinali mayatnik</vt:lpstr>
      <vt:lpstr>Презентация PowerPoint</vt:lpstr>
      <vt:lpstr>Презентация PowerPoint</vt:lpstr>
      <vt:lpstr>                        Matematik  mayatnik</vt:lpstr>
      <vt:lpstr>Презентация PowerPoint</vt:lpstr>
      <vt:lpstr>Презентация PowerPoint</vt:lpstr>
      <vt:lpstr>                            5-mashq   1-masala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115</cp:revision>
  <dcterms:created xsi:type="dcterms:W3CDTF">2020-11-29T08:10:13Z</dcterms:created>
  <dcterms:modified xsi:type="dcterms:W3CDTF">2021-02-23T07:00:08Z</dcterms:modified>
</cp:coreProperties>
</file>