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4" r:id="rId3"/>
    <p:sldId id="301" r:id="rId4"/>
    <p:sldId id="295" r:id="rId5"/>
    <p:sldId id="296" r:id="rId6"/>
    <p:sldId id="300" r:id="rId7"/>
    <p:sldId id="297" r:id="rId8"/>
    <p:sldId id="298" r:id="rId9"/>
    <p:sldId id="299" r:id="rId10"/>
    <p:sldId id="29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FD8EE-854E-4CCD-BFD0-5E424BFC6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5C2F9B-A474-426B-BE82-BD8755FE5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9A7AC2-7B57-40D2-8EF7-51B13C9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51AEBB-9544-4776-856A-25A8F7CEC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3C43A5-3006-4754-96A0-691123DFA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75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B3ABE-1A41-442D-A83A-881EDE3D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69ABC3-15E8-47AE-83F5-08B6D4289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F66084-D8E6-435C-ADD7-F7D78B1F5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3FC1D1-D451-40FF-8260-CB9E7D69E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4D810-EAF8-4BD9-B6E4-2D3CFA094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45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8216679-5598-4260-8CD1-0B77E2E2C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947F953-603E-470E-B8ED-F6E206BDE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7F0985-5EDC-46E5-96EA-4B68D645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243316-C3BC-4348-90BF-D300B58E6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6FD940-1109-481A-B6E3-3E9BDE1C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606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05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8B1FB-D07A-4123-8BA0-67962EEA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D1C519-1E78-43DC-BBE3-9B058910D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651D03-F414-408F-BFDC-1DE8393B2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525891-E179-461E-96A7-3F9E286CD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1AC6EA-AE34-4117-BD04-228ECB23C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8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56F95-1770-48BF-8C07-D5009C85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3A180C-6DE5-4BDF-AE00-BDB0A5215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315E45-ADF0-407B-B367-E29DDD6BE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C06BD8-8B74-4F6C-AC82-D8D15EB49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EDF358-DC5B-415C-AB5F-E4BC66FBA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47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50AC5-6719-4012-83EC-F113376F2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07FF95-E622-44FD-9C4D-333D426417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CCD8A10-8027-4E0C-A901-AC26CEFAC3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B6E8AB-F6F9-44CA-9834-177B01E20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11036F-89F0-448F-A7E8-D428C6F1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7F39FA4-9D8A-426E-84FA-BA972910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2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7C924A-8834-4201-8133-EEDDC69CB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38ED6A-A11B-46CA-8F32-0ADC72D4D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772253-203D-46D4-857C-F14D9E022D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62D0C7-1D60-4C58-8679-A054A8E42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DED5CEA-4D1F-41C4-8720-F36B4F1A3A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E47BA0-D570-4A50-B8BC-4F69EC5A7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B63A032-C389-4137-B5C7-27CAC8B24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50DBCA-C9E7-4014-8CC7-0B9DD320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3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2B35DB-5D12-4DA0-BC98-F74B0D697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9174962-1402-45A8-AE19-2CCAE2852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0BF204-A781-4476-917E-22BD59C96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EFDDB1-3B27-4114-9DE9-FC82E2ED8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602C41E-72B1-471A-BF2F-45C334F14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67DD1DF-B96E-40AA-91DC-664FC883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5D9AE6-8D8C-4C3A-9607-542EAA63A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5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46F52C-89B8-49C0-A4BB-9D05B21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3D274-218E-4B28-982C-C551F1E64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E2E453-AADB-4FEC-A126-F661F7696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2809DFF-F57E-45FC-A0AE-ECA3C25DE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AE4E20-AF2A-42C7-9BCA-83C10587B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ECB14B-F3E5-44D3-9079-CAAFF67C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12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F37A2-99ED-4D0C-AFA9-FDF736567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FA0071D-6386-4137-9C8F-CC681EC47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AEA959-A6E9-480F-B9CF-6EB27A31F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07E21F-32CC-4EA9-9083-1C2CE7F4A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7060BA-759D-4804-91B6-E5F5824BE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3F611F-79BF-417A-8925-252CFE456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1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704B16-3CDD-4221-B385-3B66295A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0D988DA-5C0B-4D47-AF0A-615588E7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866BC4-A55C-4426-983B-32155F832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1C122-F280-44C6-A0A4-90A0D7145C7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64306F-0BF6-474F-8921-55009B1E0E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8FD626-E457-415B-A795-F9D1342BB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1624D-758F-4BE4-A1CA-551941C02C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80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78403" y="2043892"/>
            <a:ext cx="10207145" cy="534408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1200"/>
              </a:spcAft>
            </a:pP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Prujinali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matematik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mayatniklar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7" y="2229743"/>
            <a:ext cx="727405" cy="1703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516487"/>
            <a:ext cx="2133600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4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D3367A9-2A1A-4BDC-8CEC-530C82FBDA10}"/>
              </a:ext>
            </a:extLst>
          </p:cNvPr>
          <p:cNvSpPr/>
          <p:nvPr/>
        </p:nvSpPr>
        <p:spPr>
          <a:xfrm>
            <a:off x="376314" y="4723557"/>
            <a:ext cx="727405" cy="17037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3DBC40-A94B-46A1-8117-E54737861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547" y="1975909"/>
            <a:ext cx="1919236" cy="1847132"/>
          </a:xfrm>
          <a:prstGeom prst="rect">
            <a:avLst/>
          </a:prstGeom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BAB76ACB-C8F3-4CDE-B16B-D50718C4C83B}"/>
              </a:ext>
            </a:extLst>
          </p:cNvPr>
          <p:cNvSpPr/>
          <p:nvPr/>
        </p:nvSpPr>
        <p:spPr>
          <a:xfrm>
            <a:off x="11635409" y="6162261"/>
            <a:ext cx="294520" cy="5047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2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616765"/>
            <a:ext cx="10972800" cy="204083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85-bet)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 5-mashqning 7, 9-masalalarini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97D38D-5C5A-4A9C-AEB2-5CF79BA58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Prujinali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mayatnik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55E132D-3FDB-44A2-A53C-35110229CD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10818" y="1417983"/>
                <a:ext cx="8282608" cy="520810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Bikrligi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prujinaga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massali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tizimga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prujinali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mayatnik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num>
                              <m:den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den>
                        </m:f>
                      </m:e>
                    </m:rad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55E132D-3FDB-44A2-A53C-35110229CD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0818" y="1417983"/>
                <a:ext cx="8282608" cy="5208104"/>
              </a:xfrm>
              <a:blipFill>
                <a:blip r:embed="rId2"/>
                <a:stretch>
                  <a:fillRect l="-1472" t="-1522" r="-1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B7DF58-782B-45E7-9894-2FB6AAC1A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567" y="2279673"/>
            <a:ext cx="2295525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7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rujinali may">
            <a:hlinkClick r:id="" action="ppaction://media"/>
            <a:extLst>
              <a:ext uri="{FF2B5EF4-FFF2-40B4-BE49-F238E27FC236}">
                <a16:creationId xmlns:a16="http://schemas.microsoft.com/office/drawing/2014/main" id="{267E45DC-CCAB-4502-B949-10E843F231D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5618" y="251790"/>
            <a:ext cx="10933044" cy="6427305"/>
          </a:xfrm>
        </p:spPr>
      </p:pic>
      <p:sp>
        <p:nvSpPr>
          <p:cNvPr id="2" name="Скругленный прямоугольник 1"/>
          <p:cNvSpPr/>
          <p:nvPr/>
        </p:nvSpPr>
        <p:spPr>
          <a:xfrm>
            <a:off x="5708592" y="341832"/>
            <a:ext cx="4554908" cy="45292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4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1D5C97-A725-4A24-A304-EA020DCD945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5287" y="318052"/>
                <a:ext cx="11754678" cy="6268278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/>
                  <a:t>         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func>
                      <m:func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e>
                    </m:func>
                    <m:sSub>
                      <m:sSub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m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Sup>
                          <m:sSub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3200" dirty="0"/>
                  <a:t>   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i="1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[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320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e>
                        </m:func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US" sz="320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sz="320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sz="3200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11D5C97-A725-4A24-A304-EA020DCD945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5287" y="318052"/>
                <a:ext cx="11754678" cy="626827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4712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F0266-1F9F-4AA9-856F-73153299D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mayatnik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4AB87AA-236B-47A6-B183-49920A9EEB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71061" y="1510748"/>
                <a:ext cx="11410121" cy="5035826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Cho‘zilmas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vaznsiz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ipga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hamda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vaziyati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atrofida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tebranma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qiluvchi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matematik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mayatnik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P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𝑚𝑔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e>
                    </m:func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Nyutonning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ko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𝑚𝑎</m:t>
                        </m:r>
                      </m:e>
                    </m:func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𝜋𝜈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4AB87AA-236B-47A6-B183-49920A9EEB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71061" y="1510748"/>
                <a:ext cx="11410121" cy="5035826"/>
              </a:xfrm>
              <a:blipFill>
                <a:blip r:embed="rId2"/>
                <a:stretch>
                  <a:fillRect l="-1122" t="-1574" r="-1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6A3378-6BEB-4328-8129-ADDCDD8F9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722" y="3561971"/>
            <a:ext cx="300037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58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tematik may">
            <a:hlinkClick r:id="" action="ppaction://media"/>
            <a:extLst>
              <a:ext uri="{FF2B5EF4-FFF2-40B4-BE49-F238E27FC236}">
                <a16:creationId xmlns:a16="http://schemas.microsoft.com/office/drawing/2014/main" id="{3F5149FA-F76F-4A21-AE2F-DE6AE0CEE42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2698" y="238538"/>
            <a:ext cx="11457511" cy="6619461"/>
          </a:xfrm>
        </p:spPr>
      </p:pic>
      <p:sp>
        <p:nvSpPr>
          <p:cNvPr id="2" name="Скругленный прямоугольник 1"/>
          <p:cNvSpPr/>
          <p:nvPr/>
        </p:nvSpPr>
        <p:spPr>
          <a:xfrm>
            <a:off x="5811140" y="264920"/>
            <a:ext cx="4691641" cy="53838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89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E8BB3E4-584F-466D-9978-8AC7A56EF2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4" y="543338"/>
                <a:ext cx="10840278" cy="600323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Gyugens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matematik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mayatnik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mumkin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qonuniyatlar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1)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matematik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mayatnikning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amplitudasiga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2)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matematik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mayatnikning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yukning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3)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matematik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mayatnikning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erkin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ildizga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teskari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1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E8BB3E4-584F-466D-9978-8AC7A56EF2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4" y="543338"/>
                <a:ext cx="10840278" cy="6003235"/>
              </a:xfrm>
              <a:blipFill>
                <a:blip r:embed="rId2"/>
                <a:stretch>
                  <a:fillRect l="-1012" r="-10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9245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1C79D-8E04-4720-B47A-F898905D2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5-mashq   1-masala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23DC220-DCED-44C7-9CA1-C2866340E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19" y="1987826"/>
            <a:ext cx="11203536" cy="1473221"/>
          </a:xfrm>
        </p:spPr>
        <p:txBody>
          <a:bodyPr>
            <a:no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mayatnik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 min 40 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tebrandi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Mayatnikning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tebranish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siklik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chastotasini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5068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358189-60E2-470B-A7FE-238BC16561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927652"/>
                <a:ext cx="11039061" cy="559241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func>
                      <m:func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=100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</m:func>
                  </m:oMath>
                </a14:m>
                <a:r>
                  <a:rPr lang="en-US" sz="3200" dirty="0"/>
                  <a:t>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US" sz="3200" dirty="0"/>
                  <a:t>       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=2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=50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−?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r>
                  <a:rPr lang="en-US" sz="3200" dirty="0"/>
                  <a:t>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dirty="0"/>
                  <a:t>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;  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3200" b="1" dirty="0"/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</a:rPr>
                  <a:t>;</a:t>
                </a:r>
                <a:endParaRPr lang="ru-RU" sz="32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358189-60E2-470B-A7FE-238BC16561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927652"/>
                <a:ext cx="11039061" cy="5592418"/>
              </a:xfrm>
              <a:blipFill>
                <a:blip r:embed="rId2"/>
                <a:stretch>
                  <a:fillRect l="-552" t="-22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A9BF982-318D-4F58-836D-53A606E69284}"/>
              </a:ext>
            </a:extLst>
          </p:cNvPr>
          <p:cNvCxnSpPr/>
          <p:nvPr/>
        </p:nvCxnSpPr>
        <p:spPr>
          <a:xfrm>
            <a:off x="7898296" y="1351722"/>
            <a:ext cx="0" cy="22263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93D9FD0-4EF9-4B76-ABEE-49C839C73CDC}"/>
              </a:ext>
            </a:extLst>
          </p:cNvPr>
          <p:cNvCxnSpPr/>
          <p:nvPr/>
        </p:nvCxnSpPr>
        <p:spPr>
          <a:xfrm>
            <a:off x="5420139" y="1298713"/>
            <a:ext cx="0" cy="2385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4F78FE47-0333-456F-8B98-68C6E2B51A9C}"/>
              </a:ext>
            </a:extLst>
          </p:cNvPr>
          <p:cNvCxnSpPr/>
          <p:nvPr/>
        </p:nvCxnSpPr>
        <p:spPr>
          <a:xfrm>
            <a:off x="808383" y="2796209"/>
            <a:ext cx="44792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1764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477</Words>
  <Application>Microsoft Office PowerPoint</Application>
  <PresentationFormat>Широкоэкранный</PresentationFormat>
  <Paragraphs>51</Paragraphs>
  <Slides>10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 Prujinali mayatnik</vt:lpstr>
      <vt:lpstr>Презентация PowerPoint</vt:lpstr>
      <vt:lpstr>Презентация PowerPoint</vt:lpstr>
      <vt:lpstr>                        Matematik  mayatnik</vt:lpstr>
      <vt:lpstr>Презентация PowerPoint</vt:lpstr>
      <vt:lpstr>Презентация PowerPoint</vt:lpstr>
      <vt:lpstr>                            5-mashq   1-masala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115</cp:revision>
  <dcterms:created xsi:type="dcterms:W3CDTF">2020-11-29T08:10:13Z</dcterms:created>
  <dcterms:modified xsi:type="dcterms:W3CDTF">2021-02-23T07:00:08Z</dcterms:modified>
</cp:coreProperties>
</file>