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5" r:id="rId3"/>
    <p:sldId id="301" r:id="rId4"/>
    <p:sldId id="300" r:id="rId5"/>
    <p:sldId id="294" r:id="rId6"/>
    <p:sldId id="306" r:id="rId7"/>
    <p:sldId id="295" r:id="rId8"/>
    <p:sldId id="296" r:id="rId9"/>
    <p:sldId id="297" r:id="rId10"/>
    <p:sldId id="308" r:id="rId11"/>
    <p:sldId id="298" r:id="rId12"/>
    <p:sldId id="299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FD8EE-854E-4CCD-BFD0-5E424BFC6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5C2F9B-A474-426B-BE82-BD8755FE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A7AC2-7B57-40D2-8EF7-51B13C9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1AEBB-9544-4776-856A-25A8F7CE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C43A5-3006-4754-96A0-691123DF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B3ABE-1A41-442D-A83A-881EDE3D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9ABC3-15E8-47AE-83F5-08B6D4289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66084-D8E6-435C-ADD7-F7D78B1F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FC1D1-D451-40FF-8260-CB9E7D69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4D810-EAF8-4BD9-B6E4-2D3CFA09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216679-5598-4260-8CD1-0B77E2E2C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47F953-603E-470E-B8ED-F6E206BD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F0985-5EDC-46E5-96EA-4B68D645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43316-C3BC-4348-90BF-D300B58E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FD940-1109-481A-B6E3-3E9BDE1C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0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705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8B1FB-D07A-4123-8BA0-67962EEA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C519-1E78-43DC-BBE3-9B058910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51D03-F414-408F-BFDC-1DE8393B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25891-E179-461E-96A7-3F9E286C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AC6EA-AE34-4117-BD04-228ECB23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56F95-1770-48BF-8C07-D5009C85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A180C-6DE5-4BDF-AE00-BDB0A5215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315E45-ADF0-407B-B367-E29DDD6B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06BD8-8B74-4F6C-AC82-D8D15EB4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DF358-DC5B-415C-AB5F-E4BC66FB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7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0AC5-6719-4012-83EC-F113376F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7FF95-E622-44FD-9C4D-333D42641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D8A10-8027-4E0C-A901-AC26CEFA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6E8AB-F6F9-44CA-9834-177B01E2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1036F-89F0-448F-A7E8-D428C6F1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39FA4-9D8A-426E-84FA-BA972910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C924A-8834-4201-8133-EEDDC69C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8ED6A-A11B-46CA-8F32-0ADC72D4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72253-203D-46D4-857C-F14D9E022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62D0C7-1D60-4C58-8679-A054A8E42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ED5CEA-4D1F-41C4-8720-F36B4F1A3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E47BA0-D570-4A50-B8BC-4F69EC5A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63A032-C389-4137-B5C7-27CAC8B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50DBCA-C9E7-4014-8CC7-0B9DD320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3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B35DB-5D12-4DA0-BC98-F74B0D69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174962-1402-45A8-AE19-2CCAE285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0BF204-A781-4476-917E-22BD59C9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EFDDB1-3B27-4114-9DE9-FC82E2ED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02C41E-72B1-471A-BF2F-45C334F1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DD1DF-B96E-40AA-91DC-664FC883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5D9AE6-8D8C-4C3A-9607-542EAA6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6F52C-89B8-49C0-A4BB-9D05B212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3D274-218E-4B28-982C-C551F1E6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2E453-AADB-4FEC-A126-F661F7696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09DFF-F57E-45FC-A0AE-ECA3C25D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E4E20-AF2A-42C7-9BCA-83C10587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CB14B-F3E5-44D3-9079-CAAFF67C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2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F37A2-99ED-4D0C-AFA9-FDF73656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0071D-6386-4137-9C8F-CC681EC47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EA959-A6E9-480F-B9CF-6EB27A31F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7E21F-32CC-4EA9-9083-1C2CE7F4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7060BA-759D-4804-91B6-E5F5824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3F611F-79BF-417A-8925-252CFE45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1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04B16-3CDD-4221-B385-3B66295A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988DA-5C0B-4D47-AF0A-615588E7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66BC4-A55C-4426-983B-32155F832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C122-F280-44C6-A0A4-90A0D7145C7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4306F-0BF6-474F-8921-55009B1E0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FD626-E457-415B-A795-F9D1342BB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1624D-758F-4BE4-A1CA-551941C02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8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04773" y="2055090"/>
            <a:ext cx="10207145" cy="463876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6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spcBef>
                <a:spcPts val="233"/>
              </a:spcBef>
            </a:pPr>
            <a:r>
              <a:rPr lang="uz-Latn-UZ" sz="4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uz-Latn-UZ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4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Garmonik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Arial"/>
                <a:cs typeface="Arial"/>
              </a:rPr>
              <a:t>tebranishlar</a:t>
            </a:r>
            <a:r>
              <a:rPr lang="en-US" sz="44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40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02327" y="2229743"/>
            <a:ext cx="727405" cy="16384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92210" y="516487"/>
            <a:ext cx="2133600" cy="71098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4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D3367A9-2A1A-4BDC-8CEC-530C82FBDA10}"/>
              </a:ext>
            </a:extLst>
          </p:cNvPr>
          <p:cNvSpPr/>
          <p:nvPr/>
        </p:nvSpPr>
        <p:spPr>
          <a:xfrm>
            <a:off x="402327" y="4609952"/>
            <a:ext cx="727405" cy="16384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BB377-EFAD-4593-B4CE-E0F25264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10" y="1909553"/>
            <a:ext cx="3172790" cy="22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20-12-14_22-43-23">
            <a:hlinkClick r:id="" action="ppaction://media"/>
            <a:extLst>
              <a:ext uri="{FF2B5EF4-FFF2-40B4-BE49-F238E27FC236}">
                <a16:creationId xmlns:a16="http://schemas.microsoft.com/office/drawing/2014/main" id="{9AC33F63-9C6F-4852-B606-8A41A4A6D57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3775" y="0"/>
            <a:ext cx="6427304" cy="6858000"/>
          </a:xfrm>
        </p:spPr>
      </p:pic>
    </p:spTree>
    <p:extLst>
      <p:ext uri="{BB962C8B-B14F-4D97-AF65-F5344CB8AC3E}">
        <p14:creationId xmlns:p14="http://schemas.microsoft.com/office/powerpoint/2010/main" val="34274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76A82-9C6A-40BD-902D-6120D82A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61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5-mashq  2-masala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1FB942C-24FB-4E51-9660-E489A67858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886" y="1736035"/>
                <a:ext cx="10641497" cy="479728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3200" dirty="0"/>
                  <a:t>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Tebranma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=0,06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ko‘rinishda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Tebranma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amplitudasi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1FB942C-24FB-4E51-9660-E489A6785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886" y="1736035"/>
                <a:ext cx="10641497" cy="4797286"/>
              </a:xfrm>
              <a:blipFill>
                <a:blip r:embed="rId2"/>
                <a:stretch>
                  <a:fillRect l="-1489" r="-14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4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F14D6C-09B7-4753-91D0-343EF5CD61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6591" y="371061"/>
                <a:ext cx="11211339" cy="61092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yechimi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=0,06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3200" dirty="0"/>
                  <a:t>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 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200" dirty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r>
                  <a:rPr lang="en-US" sz="3200" dirty="0"/>
                  <a:t>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−?</m:t>
                    </m:r>
                  </m:oMath>
                </a14:m>
                <a:r>
                  <a:rPr lang="en-US" sz="3200" dirty="0"/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r>
                  <a:rPr lang="en-US" sz="32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=0,06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=6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>
                    <a:ea typeface="Cambria Math" panose="020405030504060302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200" dirty="0"/>
                  <a:t>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𝜋𝜈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Hz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=0,02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1"/>
                    </a:solidFill>
                  </a:rPr>
                  <a:t>  </a:t>
                </a:r>
                <a:r>
                  <a:rPr lang="en-US" sz="36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𝝂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𝑯𝒛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  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𝒎𝒔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F14D6C-09B7-4753-91D0-343EF5CD61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591" y="371061"/>
                <a:ext cx="11211339" cy="6109252"/>
              </a:xfrm>
              <a:blipFill>
                <a:blip r:embed="rId2"/>
                <a:stretch>
                  <a:fillRect t="-2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12D4D0E-5F62-4837-AF02-F0AF8BAC5A28}"/>
              </a:ext>
            </a:extLst>
          </p:cNvPr>
          <p:cNvCxnSpPr/>
          <p:nvPr/>
        </p:nvCxnSpPr>
        <p:spPr>
          <a:xfrm>
            <a:off x="4903304" y="689113"/>
            <a:ext cx="0" cy="3803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5E899B-7D09-4A3C-B2D8-63E0D655B0F5}"/>
              </a:ext>
            </a:extLst>
          </p:cNvPr>
          <p:cNvCxnSpPr/>
          <p:nvPr/>
        </p:nvCxnSpPr>
        <p:spPr>
          <a:xfrm>
            <a:off x="848139" y="1417983"/>
            <a:ext cx="4002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881809"/>
            <a:ext cx="10747513" cy="44659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mazuga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(81-bet)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2-14_21-46-39">
            <a:hlinkClick r:id="" action="ppaction://media"/>
            <a:extLst>
              <a:ext uri="{FF2B5EF4-FFF2-40B4-BE49-F238E27FC236}">
                <a16:creationId xmlns:a16="http://schemas.microsoft.com/office/drawing/2014/main" id="{EE2B7893-7D9D-4E8C-B234-01A7586E4C5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9A72CE-EE2B-410A-8C82-C4D7341432FA}"/>
              </a:ext>
            </a:extLst>
          </p:cNvPr>
          <p:cNvSpPr/>
          <p:nvPr/>
        </p:nvSpPr>
        <p:spPr>
          <a:xfrm>
            <a:off x="185530" y="145774"/>
            <a:ext cx="2040836" cy="490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50BA6A4-49E2-49BA-9A48-BB938978924E}"/>
              </a:ext>
            </a:extLst>
          </p:cNvPr>
          <p:cNvSpPr/>
          <p:nvPr/>
        </p:nvSpPr>
        <p:spPr>
          <a:xfrm>
            <a:off x="185530" y="636104"/>
            <a:ext cx="2226365" cy="60297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42872C-CE52-4921-951F-2D4E762ECA57}"/>
              </a:ext>
            </a:extLst>
          </p:cNvPr>
          <p:cNvSpPr/>
          <p:nvPr/>
        </p:nvSpPr>
        <p:spPr>
          <a:xfrm>
            <a:off x="2663687" y="6533322"/>
            <a:ext cx="5367130" cy="324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20-12-14_21-43-34">
            <a:hlinkClick r:id="" action="ppaction://media"/>
            <a:extLst>
              <a:ext uri="{FF2B5EF4-FFF2-40B4-BE49-F238E27FC236}">
                <a16:creationId xmlns:a16="http://schemas.microsoft.com/office/drawing/2014/main" id="{F83E4BA2-4244-4E23-9A67-ECF05138346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F0822BE-86E5-46BC-88D3-90687B2E2C08}"/>
              </a:ext>
            </a:extLst>
          </p:cNvPr>
          <p:cNvSpPr/>
          <p:nvPr/>
        </p:nvSpPr>
        <p:spPr>
          <a:xfrm>
            <a:off x="159026" y="106017"/>
            <a:ext cx="2093844" cy="112643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57A6C3-9D26-49A7-92F4-06DB5BB0ACAC}"/>
              </a:ext>
            </a:extLst>
          </p:cNvPr>
          <p:cNvSpPr/>
          <p:nvPr/>
        </p:nvSpPr>
        <p:spPr>
          <a:xfrm>
            <a:off x="2544418" y="6612835"/>
            <a:ext cx="5393634" cy="2451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2-14_21-42-59">
            <a:hlinkClick r:id="" action="ppaction://media"/>
            <a:extLst>
              <a:ext uri="{FF2B5EF4-FFF2-40B4-BE49-F238E27FC236}">
                <a16:creationId xmlns:a16="http://schemas.microsoft.com/office/drawing/2014/main" id="{C0075961-CBD4-4CF1-9480-96DD798D42C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C7D934B-DE67-4DD0-A28A-B8846743C0B5}"/>
              </a:ext>
            </a:extLst>
          </p:cNvPr>
          <p:cNvSpPr/>
          <p:nvPr/>
        </p:nvSpPr>
        <p:spPr>
          <a:xfrm>
            <a:off x="92765" y="106017"/>
            <a:ext cx="2160105" cy="113968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3A4B63-5A5B-4C20-A008-88DCA4120B88}"/>
              </a:ext>
            </a:extLst>
          </p:cNvPr>
          <p:cNvSpPr/>
          <p:nvPr/>
        </p:nvSpPr>
        <p:spPr>
          <a:xfrm>
            <a:off x="2557670" y="6599583"/>
            <a:ext cx="5486400" cy="2584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3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7BF13-6894-4C37-A86A-9269065B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tebranma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B03F557-5E0F-4A67-9674-2EB2B5740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6312" y="1364974"/>
                <a:ext cx="6745358" cy="5168348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/>
                  <a:t>   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vaziyati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atrofida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takrorlanuvchi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tebranma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vaziyatidan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uzoqlashish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siljish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(x)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vaziyatidan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uzoqlashish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masofasiga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amplitudasi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𝑘𝐴</m:t>
                    </m:r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B03F557-5E0F-4A67-9674-2EB2B5740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6312" y="1364974"/>
                <a:ext cx="6745358" cy="5168348"/>
              </a:xfrm>
              <a:blipFill>
                <a:blip r:embed="rId2"/>
                <a:stretch>
                  <a:fillRect l="-1626" r="-1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000B31-12D7-43F1-A5F7-E992D3693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3" y="2854808"/>
            <a:ext cx="39719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2783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2-14_21-40-46">
            <a:hlinkClick r:id="" action="ppaction://media"/>
            <a:extLst>
              <a:ext uri="{FF2B5EF4-FFF2-40B4-BE49-F238E27FC236}">
                <a16:creationId xmlns:a16="http://schemas.microsoft.com/office/drawing/2014/main" id="{6FFE2048-36A7-4775-A9D7-2CF4E6C3AA2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948"/>
            <a:ext cx="12192000" cy="6732104"/>
          </a:xfrm>
          <a:solidFill>
            <a:schemeClr val="bg2">
              <a:lumMod val="75000"/>
            </a:schemeClr>
          </a:solid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A6AE77-2BD4-4E6F-B5A3-2BF947C8D232}"/>
              </a:ext>
            </a:extLst>
          </p:cNvPr>
          <p:cNvSpPr/>
          <p:nvPr/>
        </p:nvSpPr>
        <p:spPr>
          <a:xfrm>
            <a:off x="3367043" y="1837346"/>
            <a:ext cx="8520157" cy="27883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E4398-93ED-4CDC-9F44-5B203A48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17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Garmonik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F1D8EB8-44DA-4BF9-8577-CC7239A416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826" y="1815548"/>
                <a:ext cx="11251096" cy="4652964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davomida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parametrlari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sinus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kosinuslar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o‘zgaradigan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garmonik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</m:e>
                    </m:func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siklik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faza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keyingi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fazasi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</m:t>
                        </m:r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     dan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F1D8EB8-44DA-4BF9-8577-CC7239A41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826" y="1815548"/>
                <a:ext cx="11251096" cy="4652964"/>
              </a:xfrm>
              <a:blipFill>
                <a:blip r:embed="rId2"/>
                <a:stretch>
                  <a:fillRect l="-1354" t="-1704" r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8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E70C1-D12A-4BE8-BC31-B3992290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66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chastotasi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05841FC-551B-49BC-9E35-0296F3954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078" y="1311965"/>
                <a:ext cx="11264348" cy="55460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to‘liq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       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b)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sekundda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ro‘y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beradigan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Hz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c)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Siklik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sekunddagi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𝜋𝜈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den>
                        </m:f>
                      </m:e>
                    </m:func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05841FC-551B-49BC-9E35-0296F3954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78" y="1311965"/>
                <a:ext cx="11264348" cy="5546035"/>
              </a:xfrm>
              <a:blipFill>
                <a:blip r:embed="rId2"/>
                <a:stretch>
                  <a:fillRect l="-1082" t="-2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863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3E546-4F5D-4C40-B3BE-9EE7C774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57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grafigi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28FB824-A5F3-4C99-A45F-20E8E97F1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70" y="2021164"/>
                <a:ext cx="6453808" cy="452541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200" dirty="0"/>
                  <a:t>  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200" dirty="0"/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28FB824-A5F3-4C99-A45F-20E8E97F1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70" y="2021164"/>
                <a:ext cx="6453808" cy="452541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EB528-6624-4A0C-835F-874A51F1B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4" y="2021163"/>
            <a:ext cx="42100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402</Words>
  <Application>Microsoft Office PowerPoint</Application>
  <PresentationFormat>Широкоэкранный</PresentationFormat>
  <Paragraphs>47</Paragraphs>
  <Slides>13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Jismlarning tebranma harakati</vt:lpstr>
      <vt:lpstr>Презентация PowerPoint</vt:lpstr>
      <vt:lpstr>                        Garmonik  tebranishlar</vt:lpstr>
      <vt:lpstr>              Tebranishlar davri va chastotasi.</vt:lpstr>
      <vt:lpstr>                         Tebranishlar  grafigi</vt:lpstr>
      <vt:lpstr>Презентация PowerPoint</vt:lpstr>
      <vt:lpstr>                            5-mashq  2-masala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105</cp:revision>
  <dcterms:created xsi:type="dcterms:W3CDTF">2020-11-29T08:10:13Z</dcterms:created>
  <dcterms:modified xsi:type="dcterms:W3CDTF">2021-02-23T06:58:13Z</dcterms:modified>
</cp:coreProperties>
</file>