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0" r:id="rId4"/>
    <p:sldId id="282" r:id="rId5"/>
    <p:sldId id="283" r:id="rId6"/>
    <p:sldId id="288" r:id="rId7"/>
    <p:sldId id="284" r:id="rId8"/>
    <p:sldId id="285" r:id="rId9"/>
    <p:sldId id="281" r:id="rId10"/>
    <p:sldId id="286" r:id="rId11"/>
    <p:sldId id="287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5FD6F-D423-4911-953B-8BA3BD81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FBF9BA-4784-4790-A936-AC53E2381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249C0-7BA2-4899-9CD6-2058E420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2A505-92A1-4444-A2AA-B00B6BB4D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4110E-05DC-437F-AC57-6EBBDFF4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9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A708B-F15A-4C90-8BAC-5DE70B3C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A66824-0519-45DB-A965-E4CA662C9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DE3D4A-309A-4283-AC42-F79C93AF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810A9-B81E-4FCE-9E1F-BE579BED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AF2BF-2CDE-40D5-BFFD-D1A7413A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5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3CEF8E-7126-4C09-8138-DFF2092FE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230EA0-109C-4AA7-A79C-6FE582A38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12108-21DA-479B-A78E-0459A0817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E4F978-3030-4DCE-8589-56403366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D43C48-E339-49EA-9828-9118E171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8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8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B90F5-DE68-43BF-81AF-0C390AF0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E2352-E44C-4442-8F7A-B45F7C318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D056C-94D3-4A7C-9750-CF6A52EB9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95BDD-F7A4-4543-A785-8224DB7D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CAD1C-C884-42D6-85BC-343BC889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0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430C1-4BD0-4C69-B586-A7DD9727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0CB45F-D0DF-4BA8-B390-4CD35C678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327EC7-4BC1-451F-AF87-33BD8100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AC0A58-72A1-4D09-B7B6-994F205F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DCA88F-2DE5-4CD0-9331-9BB57888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7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F68C-9681-4858-99DC-73A08A0B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63D29E-9AE8-4C73-BA89-C82C7A8CC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AEE0AD-36A9-4E11-9906-4C9E26D8F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1200C-D3A7-4D66-B2F3-6FA95930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A0F4CE-C697-495B-9DBF-FBA37299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399508-5CE5-4089-A254-0DE8D1CD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31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3F0DB-FC4B-433B-B4B4-0EA40758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335E05-2427-4675-BE2F-DA988AE50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5976A7-7BCC-4325-96C6-7905BD636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902A93-DB35-4180-B8A0-C37BBE798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DCDB04-5161-406B-A2C9-46218F07D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E9F6C8-77CD-462E-B9CB-7F3F9F80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B7CC70-C85C-4DEA-A0B1-22002B37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34C001-0EDE-4B95-8720-FFD76209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6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CB2A8-EC9A-4FEA-903F-42465B3F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158A99-4D67-406D-831C-1C0EC25E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FE5405-930B-449B-A42A-0DDA489E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5163E8-BBA6-4A1A-B115-BF2201FB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8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EA42A6-A213-4F46-8847-9BE2289E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43A80A-4B13-4925-B135-F9F3B6DA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C68860-81C7-43F3-BE4A-504D9E6C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30140-3B33-49B7-8625-3EBEBE9A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AFF213-B937-46AB-8214-F27DB204C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1D2138-6EC9-49F0-A056-CE2D8CAF3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4D7AE6-DD12-40CF-918D-EA19AC96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42E409-2820-4481-9D58-7E4380DD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ABFB94-6901-4494-A870-91FAC3D1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0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1FE4F-080C-4F33-B2FB-747B0421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6B41A1-3478-463E-B1CE-739DE8A04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8D60A6-3FC7-42CC-A9E6-831EC3CA4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3DBA9B-A2D6-4DC7-958F-8CA4188A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C8FB3-5575-45BB-A5FD-6E2DAFDCE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594DF8-3FE1-45F3-9EDF-D232CE8F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0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F3FFE-EC7B-4FCD-A242-51F09815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56BC6-2A60-4590-AF34-C1E5F921D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30A5C-29A0-4509-AF26-A294E5C92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B8DCC-3B50-4561-9ABA-ABAF594B9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B025D6-4BD3-44A6-B728-3DB502FEA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4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21258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64525" y="2333957"/>
            <a:ext cx="10849971" cy="559287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uz-Latn-UZ" sz="40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lang="en-US" sz="4000" dirty="0">
              <a:solidFill>
                <a:srgbClr val="2365C7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Energiya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va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ish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.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Energiyaning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saqlanish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qonuni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.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Jismning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qiya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tekislik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bo‘ylab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harakatlanishida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bajarilgan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ish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.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uz-Latn-UZ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2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endParaRPr lang="en-US" sz="40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96261" y="2448256"/>
            <a:ext cx="727405" cy="18062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582912" y="482101"/>
            <a:ext cx="1634067" cy="8590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582912" y="482101"/>
            <a:ext cx="1634067" cy="77367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767220" y="667927"/>
            <a:ext cx="1267450" cy="40321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2400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en-US" sz="2400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4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01435" y="476759"/>
            <a:ext cx="822674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1551736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96A0B69-C835-48BB-9BA8-816573881175}"/>
              </a:ext>
            </a:extLst>
          </p:cNvPr>
          <p:cNvSpPr/>
          <p:nvPr/>
        </p:nvSpPr>
        <p:spPr>
          <a:xfrm>
            <a:off x="196262" y="4762855"/>
            <a:ext cx="727405" cy="18062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36240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76B0C-1C50-4AD9-8CC4-01DFEEE5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              3-mashq   4-masala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606BA-32CF-48D2-B76A-9183DC45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1789043"/>
            <a:ext cx="10641496" cy="475753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    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 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balandlikdan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tushayotgan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 kg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massali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sirtidan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 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balandlikdagi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33310F9-CFE9-4929-ADBA-4E1A5B1C4F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1548" y="675861"/>
                <a:ext cx="11370365" cy="57646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200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mg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∙10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∙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32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mg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3200" dirty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∙10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∙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</a:rPr>
                  <a:t>Topish</a:t>
                </a:r>
                <a:r>
                  <a:rPr lang="en-US" sz="36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</a:rPr>
                  <a:t>kerak</a:t>
                </a:r>
                <a:r>
                  <a:rPr lang="en-US" sz="3600" b="1" dirty="0">
                    <a:solidFill>
                      <a:schemeClr val="accent1"/>
                    </a:solidFill>
                  </a:rPr>
                  <a:t>:  </a:t>
                </a:r>
                <a:r>
                  <a:rPr lang="en-US" sz="3600" dirty="0"/>
                  <a:t>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=150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−60 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=90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−? 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−?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sub>
                    </m:sSub>
                    <m:r>
                      <a:rPr lang="en-US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en-US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𝐉</m:t>
                    </m:r>
                    <m:r>
                      <a:rPr lang="en-US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   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  <m:r>
                      <a:rPr lang="en-US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𝟗𝟎</m:t>
                    </m:r>
                    <m:r>
                      <a:rPr lang="en-US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𝐉</m:t>
                    </m:r>
                    <m:r>
                      <a:rPr lang="en-US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33310F9-CFE9-4929-ADBA-4E1A5B1C4F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548" y="675861"/>
                <a:ext cx="11370365" cy="5764696"/>
              </a:xfrm>
              <a:blipFill>
                <a:blip r:embed="rId2"/>
                <a:stretch>
                  <a:fillRect l="-1662" t="-14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6FE42C6-EA65-440D-83B4-0D08F357C109}"/>
              </a:ext>
            </a:extLst>
          </p:cNvPr>
          <p:cNvCxnSpPr>
            <a:cxnSpLocks/>
          </p:cNvCxnSpPr>
          <p:nvPr/>
        </p:nvCxnSpPr>
        <p:spPr>
          <a:xfrm>
            <a:off x="6096000" y="1099930"/>
            <a:ext cx="0" cy="2570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5CC5158-75B5-4AAE-A2F8-FDC330499F5E}"/>
              </a:ext>
            </a:extLst>
          </p:cNvPr>
          <p:cNvCxnSpPr>
            <a:cxnSpLocks/>
          </p:cNvCxnSpPr>
          <p:nvPr/>
        </p:nvCxnSpPr>
        <p:spPr>
          <a:xfrm>
            <a:off x="2994991" y="1179443"/>
            <a:ext cx="13252" cy="2491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767B6CC-044E-4E64-B9A7-82157E178C23}"/>
              </a:ext>
            </a:extLst>
          </p:cNvPr>
          <p:cNvCxnSpPr/>
          <p:nvPr/>
        </p:nvCxnSpPr>
        <p:spPr>
          <a:xfrm>
            <a:off x="397565" y="3670851"/>
            <a:ext cx="2610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59183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A3707-9BCC-4701-8A97-E01A5297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12192000" cy="1139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BB0F7C-463E-45A5-B4AF-CAFDA3C9D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1683026"/>
            <a:ext cx="10760765" cy="3864334"/>
          </a:xfrm>
        </p:spPr>
        <p:txBody>
          <a:bodyPr>
            <a:normAutofit/>
          </a:bodyPr>
          <a:lstStyle/>
          <a:p>
            <a:pPr marL="0" indent="35401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3600" dirty="0"/>
              <a:t> </a:t>
            </a:r>
            <a:r>
              <a:rPr lang="en-US" sz="3600" dirty="0"/>
              <a:t> </a:t>
            </a:r>
          </a:p>
          <a:p>
            <a:pPr marL="0" indent="35401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35401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saqlanish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bajariladimi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35401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yutuq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beradimi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35401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5. 3-mashq    7-masalani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2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86280-B70B-4A21-A6B3-CC0E96DA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   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E21304-F565-4CBD-A01A-E94C255D3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6104" y="1378226"/>
                <a:ext cx="11264348" cy="508883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turli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ta’sirlarning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miqdoriy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o‘lchovidir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E21304-F565-4CBD-A01A-E94C255D3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104" y="1378226"/>
                <a:ext cx="11264348" cy="5088835"/>
              </a:xfrm>
              <a:blipFill>
                <a:blip r:embed="rId2"/>
                <a:stretch>
                  <a:fillRect l="-1353" t="-2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9A3FDF-B353-4DB5-BBB2-B3228030B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9" y="2448648"/>
            <a:ext cx="3066013" cy="17390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6BACA4-28DC-46DD-B872-CA810FB05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55" y="2448648"/>
            <a:ext cx="2946952" cy="17390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D27E11-997F-4FE2-889A-0D768A490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940" y="2398643"/>
            <a:ext cx="2946952" cy="17890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05E681-98B6-4984-8614-F541F07C1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0" y="4479235"/>
            <a:ext cx="3066012" cy="21070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990B6-6BBA-450A-9D44-3CFB0E106E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940" y="4479235"/>
            <a:ext cx="2946952" cy="20010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2F77FB-EEE4-44F0-80F5-34DF9D7306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55" y="4479234"/>
            <a:ext cx="2946952" cy="21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97950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9F2A0-5E7C-48A3-953A-AF6158B7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ED4B2F6-FC1F-4F44-B284-17D560FDBC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6348" y="1099930"/>
                <a:ext cx="10999304" cy="5758069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yelkasiga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yo‘nalishida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ro‘y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ko‘chishga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skalyar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ko‘paytmasiga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mexanik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∙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unc>
                      <m:func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∙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∙∙∙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𝑠𝑛</m:t>
                        </m:r>
                      </m:sub>
                    </m:sSub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∙∙∙+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∙1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ED4B2F6-FC1F-4F44-B284-17D560FDBC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348" y="1099930"/>
                <a:ext cx="10999304" cy="5758069"/>
              </a:xfrm>
              <a:blipFill>
                <a:blip r:embed="rId2"/>
                <a:stretch>
                  <a:fillRect l="-1441" t="-1376" r="-13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D72022-9410-446C-A67C-95E54B283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92" y="2779642"/>
            <a:ext cx="3909392" cy="28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1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F3545-88C2-4587-A149-0A74B0C1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94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kuchining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FD789C9-9970-4FA3-8086-C62690A7B2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4070" y="1934820"/>
                <a:ext cx="8401878" cy="45985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og‘irligi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vertikal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bo‘ylab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sathlar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Og‘irlik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kuchuning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yo‘lning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shakliga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bog‘liq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FD789C9-9970-4FA3-8086-C62690A7B2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070" y="1934820"/>
                <a:ext cx="8401878" cy="4598502"/>
              </a:xfrm>
              <a:blipFill>
                <a:blip r:embed="rId2"/>
                <a:stretch>
                  <a:fillRect l="-2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042575-00BB-4CCC-962A-F4B3BEF91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58" y="2093843"/>
            <a:ext cx="2067338" cy="39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93F36-938B-423A-A4CE-E1B64CB6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570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saqlanish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1D5F706-54C8-41DD-B2B4-129347DD6B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4069" y="1656521"/>
                <a:ext cx="11264347" cy="4943061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mexanik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deb,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kinetik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potensial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energiyalarining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aytiladi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</m:oMath>
                </a14:m>
                <a:r>
                  <a:rPr lang="en-US" i="1" dirty="0"/>
                  <a:t> </a:t>
                </a:r>
              </a:p>
              <a:p>
                <a:pPr marL="0" indent="0">
                  <a:buNone/>
                </a:pPr>
                <a:r>
                  <a:rPr lang="en-US" i="1" dirty="0"/>
                  <a:t>                               </a:t>
                </a:r>
              </a:p>
              <a:p>
                <a:pPr marL="0" indent="0">
                  <a:buNone/>
                </a:pPr>
                <a:r>
                  <a:rPr lang="en-US" i="1" dirty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endParaRPr lang="en-US" sz="3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saqlanish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hech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qachon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yo‘qolmaydi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ham,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yo‘qdan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paydo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bo‘lmaydi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ham,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faqat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boshqa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aylanishi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1D5F706-54C8-41DD-B2B4-129347DD6B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069" y="1656521"/>
                <a:ext cx="11264347" cy="4943061"/>
              </a:xfrm>
              <a:blipFill>
                <a:blip r:embed="rId2"/>
                <a:stretch>
                  <a:fillRect l="-1408" t="-1603" r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6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nergiya saqlanish">
            <a:hlinkClick r:id="" action="ppaction://media"/>
            <a:extLst>
              <a:ext uri="{FF2B5EF4-FFF2-40B4-BE49-F238E27FC236}">
                <a16:creationId xmlns:a16="http://schemas.microsoft.com/office/drawing/2014/main" id="{8373410E-5146-4644-8970-5A76E743902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5204" y="400153"/>
            <a:ext cx="10966466" cy="5739641"/>
          </a:xfrm>
        </p:spPr>
      </p:pic>
    </p:spTree>
    <p:extLst>
      <p:ext uri="{BB962C8B-B14F-4D97-AF65-F5344CB8AC3E}">
        <p14:creationId xmlns:p14="http://schemas.microsoft.com/office/powerpoint/2010/main" val="375062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D8B2E-702D-4452-8BEC-FC630260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94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7271DEB-E4F7-4DDA-A385-FEF821D54A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0174" y="1802295"/>
                <a:ext cx="9992139" cy="4823791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(FIK) deb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y-AM" sz="3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ղ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harfi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η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100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7271DEB-E4F7-4DDA-A385-FEF821D54A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0174" y="1802295"/>
                <a:ext cx="9992139" cy="4823791"/>
              </a:xfrm>
              <a:blipFill>
                <a:blip r:embed="rId2"/>
                <a:stretch>
                  <a:fillRect l="-1586" t="-1643" r="-15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5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33563-102D-4D3B-84C9-974F9E82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2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harakatlanishida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7AD2DEE-EE57-4296-A4EE-4144E382CD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539" y="1470991"/>
                <a:ext cx="11714922" cy="51285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mgh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𝑖𝑠h𝑞</m:t>
                        </m:r>
                      </m:sub>
                    </m:sSub>
                  </m:oMath>
                </a14:m>
                <a:r>
                  <a:rPr lang="ru-RU" sz="3200" dirty="0"/>
                  <a:t>∙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ru-RU" sz="3200" dirty="0"/>
                  <a:t>∙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func>
                          <m:func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i="0" dirty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𝑚𝑔h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𝑐𝑡𝑔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mgh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𝑚𝑔h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𝑚𝑔h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𝑚𝑔h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en-US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3200" b="0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𝑖𝑠h𝑞</m:t>
                            </m:r>
                          </m:sub>
                        </m:sSub>
                      </m:e>
                    </m:acc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mg</m:t>
                    </m:r>
                    <m:r>
                      <a:rPr lang="en-US" sz="3200" dirty="0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func>
                          <m:func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𝑚𝑔</m:t>
                            </m:r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𝑚𝑔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ru-RU" sz="32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7AD2DEE-EE57-4296-A4EE-4144E382C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539" y="1470991"/>
                <a:ext cx="11714922" cy="5128592"/>
              </a:xfrm>
              <a:blipFill>
                <a:blip r:embed="rId2"/>
                <a:stretch>
                  <a:fillRect b="-19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40107E-B362-4DE4-B515-F01CB79E5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39" y="3594653"/>
            <a:ext cx="3326296" cy="211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9FD9A2-04D1-473B-A125-451726749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331304"/>
            <a:ext cx="11436626" cy="6255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tekislikning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84A899-36EA-4526-99B1-1DA8D313C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11965"/>
            <a:ext cx="3710609" cy="39425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C7F850-2B34-4F99-BE7D-580840D3C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39" y="1470992"/>
            <a:ext cx="6361043" cy="39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2458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629</Words>
  <Application>Microsoft Office PowerPoint</Application>
  <PresentationFormat>Широкоэкранный</PresentationFormat>
  <Paragraphs>61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  Energiya va uning turlari</vt:lpstr>
      <vt:lpstr>                           Mexanik ish</vt:lpstr>
      <vt:lpstr>                       Og‘irlik kuchining ishi</vt:lpstr>
      <vt:lpstr>              Energiyaning saqlanish qonuni</vt:lpstr>
      <vt:lpstr>Презентация PowerPoint</vt:lpstr>
      <vt:lpstr>                    Foydali ish koeffitsiyenti</vt:lpstr>
      <vt:lpstr>    Jismning qiya tekislik bo‘ylab harakatlanishida bajarilgan ish</vt:lpstr>
      <vt:lpstr>Презентация PowerPoint</vt:lpstr>
      <vt:lpstr>                3-mashq   4-masala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111</cp:revision>
  <dcterms:created xsi:type="dcterms:W3CDTF">2020-09-15T09:44:58Z</dcterms:created>
  <dcterms:modified xsi:type="dcterms:W3CDTF">2021-02-23T06:18:53Z</dcterms:modified>
</cp:coreProperties>
</file>