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3" r:id="rId3"/>
    <p:sldId id="294" r:id="rId4"/>
    <p:sldId id="298" r:id="rId5"/>
    <p:sldId id="295" r:id="rId6"/>
    <p:sldId id="296" r:id="rId7"/>
    <p:sldId id="299" r:id="rId8"/>
    <p:sldId id="297" r:id="rId9"/>
    <p:sldId id="288" r:id="rId10"/>
    <p:sldId id="289" r:id="rId11"/>
    <p:sldId id="287" r:id="rId12"/>
    <p:sldId id="29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FD8EE-854E-4CCD-BFD0-5E424BFC6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5C2F9B-A474-426B-BE82-BD8755FE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A7AC2-7B57-40D2-8EF7-51B13C9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1AEBB-9544-4776-856A-25A8F7CE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C43A5-3006-4754-96A0-691123DF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B3ABE-1A41-442D-A83A-881EDE3D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9ABC3-15E8-47AE-83F5-08B6D4289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66084-D8E6-435C-ADD7-F7D78B1F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FC1D1-D451-40FF-8260-CB9E7D69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4D810-EAF8-4BD9-B6E4-2D3CFA09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216679-5598-4260-8CD1-0B77E2E2C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47F953-603E-470E-B8ED-F6E206BD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F0985-5EDC-46E5-96EA-4B68D645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43316-C3BC-4348-90BF-D300B58E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FD940-1109-481A-B6E3-3E9BDE1C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0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705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8B1FB-D07A-4123-8BA0-67962EEA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C519-1E78-43DC-BBE3-9B058910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51D03-F414-408F-BFDC-1DE8393B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25891-E179-461E-96A7-3F9E286C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AC6EA-AE34-4117-BD04-228ECB23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56F95-1770-48BF-8C07-D5009C85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A180C-6DE5-4BDF-AE00-BDB0A5215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15E45-ADF0-407B-B367-E29DDD6B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06BD8-8B74-4F6C-AC82-D8D15EB4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DF358-DC5B-415C-AB5F-E4BC66FB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7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0AC5-6719-4012-83EC-F113376F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7FF95-E622-44FD-9C4D-333D42641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D8A10-8027-4E0C-A901-AC26CEFA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6E8AB-F6F9-44CA-9834-177B01E2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1036F-89F0-448F-A7E8-D428C6F1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39FA4-9D8A-426E-84FA-BA972910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C924A-8834-4201-8133-EEDDC69C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8ED6A-A11B-46CA-8F32-0ADC72D4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72253-203D-46D4-857C-F14D9E022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62D0C7-1D60-4C58-8679-A054A8E42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ED5CEA-4D1F-41C4-8720-F36B4F1A3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E47BA0-D570-4A50-B8BC-4F69EC5A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63A032-C389-4137-B5C7-27CAC8B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50DBCA-C9E7-4014-8CC7-0B9DD320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3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B35DB-5D12-4DA0-BC98-F74B0D69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174962-1402-45A8-AE19-2CCAE285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0BF204-A781-4476-917E-22BD59C9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EFDDB1-3B27-4114-9DE9-FC82E2ED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02C41E-72B1-471A-BF2F-45C334F1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DD1DF-B96E-40AA-91DC-664FC883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5D9AE6-8D8C-4C3A-9607-542EAA6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6F52C-89B8-49C0-A4BB-9D05B212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3D274-218E-4B28-982C-C551F1E6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2E453-AADB-4FEC-A126-F661F7696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09DFF-F57E-45FC-A0AE-ECA3C25D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E4E20-AF2A-42C7-9BCA-83C10587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CB14B-F3E5-44D3-9079-CAAFF67C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2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F37A2-99ED-4D0C-AFA9-FDF73656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0071D-6386-4137-9C8F-CC681EC47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EA959-A6E9-480F-B9CF-6EB27A31F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7E21F-32CC-4EA9-9083-1C2CE7F4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7060BA-759D-4804-91B6-E5F5824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3F611F-79BF-417A-8925-252CFE45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1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04B16-3CDD-4221-B385-3B66295A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988DA-5C0B-4D47-AF0A-615588E7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66BC4-A55C-4426-983B-32155F832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4306F-0BF6-474F-8921-55009B1E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FD626-E457-415B-A795-F9D1342BB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22784" y="1934788"/>
            <a:ext cx="10207145" cy="507991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6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spcBef>
                <a:spcPts val="233"/>
              </a:spcBef>
            </a:pPr>
            <a:r>
              <a:rPr lang="uz-Latn-UZ" sz="4800" dirty="0">
                <a:solidFill>
                  <a:srgbClr val="2365C7"/>
                </a:solidFill>
                <a:latin typeface="Arial"/>
                <a:cs typeface="Arial"/>
              </a:rPr>
              <a:t>Mavzu: </a:t>
            </a:r>
            <a:endParaRPr lang="en-US" sz="48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  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Harakatlanayotgan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gazlar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suyuqliklarda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bosimning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tezlikka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bog‘liqligidan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texnikada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foydalanish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40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7" y="2229743"/>
            <a:ext cx="727405" cy="17273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92210" y="516487"/>
            <a:ext cx="2133600" cy="71098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4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D3367A9-2A1A-4BDC-8CEC-530C82FBDA10}"/>
              </a:ext>
            </a:extLst>
          </p:cNvPr>
          <p:cNvSpPr/>
          <p:nvPr/>
        </p:nvSpPr>
        <p:spPr>
          <a:xfrm>
            <a:off x="402327" y="4597252"/>
            <a:ext cx="727405" cy="17273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13334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10-test  76-bet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736035"/>
            <a:ext cx="10813773" cy="47840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5 m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sisterna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jo‘mrak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Jo‘mrak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ochilsa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otilib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A) 9,5 m/s                      B)  95 m/s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C)  9,8 m/s                     D)  10 m/s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68626" y="742122"/>
                <a:ext cx="3684101" cy="3392555"/>
              </a:xfrm>
            </p:spPr>
            <p:txBody>
              <a:bodyPr/>
              <a:lstStyle/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68626" y="742122"/>
                <a:ext cx="3684101" cy="3392555"/>
              </a:xfrm>
              <a:blipFill>
                <a:blip r:embed="rId2"/>
                <a:stretch>
                  <a:fillRect l="-4139" t="-2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452729" y="742120"/>
                <a:ext cx="2584175" cy="3392555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3200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ϑ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gh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452729" y="742120"/>
                <a:ext cx="2584175" cy="3392555"/>
              </a:xfrm>
              <a:blipFill>
                <a:blip r:embed="rId3"/>
                <a:stretch>
                  <a:fillRect t="-2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452729" y="498972"/>
            <a:ext cx="0" cy="2323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87896" y="2537791"/>
            <a:ext cx="3260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3982" y="742120"/>
                <a:ext cx="4413673" cy="5565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Yechish:</a:t>
                </a:r>
                <a:endParaRPr lang="en-US" sz="3200" b="1" dirty="0">
                  <a:solidFill>
                    <a:schemeClr val="accent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</m:e>
                    </m:rad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982" y="742120"/>
                <a:ext cx="4413673" cy="5565915"/>
              </a:xfrm>
              <a:prstGeom prst="rect">
                <a:avLst/>
              </a:prstGeom>
              <a:blipFill>
                <a:blip r:embed="rId4"/>
                <a:stretch>
                  <a:fillRect l="-3591" t="-1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3DB3A4-7A00-42BC-A572-452860A07F48}"/>
              </a:ext>
            </a:extLst>
          </p:cNvPr>
          <p:cNvSpPr txBox="1"/>
          <p:nvPr/>
        </p:nvSpPr>
        <p:spPr>
          <a:xfrm>
            <a:off x="5638800" y="29883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9E7852-1497-49B1-A5F1-97D4A6C52EFF}"/>
              </a:ext>
            </a:extLst>
          </p:cNvPr>
          <p:cNvCxnSpPr>
            <a:cxnSpLocks/>
          </p:cNvCxnSpPr>
          <p:nvPr/>
        </p:nvCxnSpPr>
        <p:spPr>
          <a:xfrm>
            <a:off x="7222435" y="457200"/>
            <a:ext cx="0" cy="2365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881809"/>
            <a:ext cx="10747513" cy="44659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Varrak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uchun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samolyotlar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Yana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mexanizmlar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3. Magnus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effektidan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957BA6-3AE1-4346-ABBC-40A5695E5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6421" y="344558"/>
                <a:ext cx="10479157" cy="630803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sz="3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en-US" sz="32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Oqim</a:t>
                </a:r>
                <a:r>
                  <a:rPr lang="en-US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uzliksizligi</a:t>
                </a:r>
                <a:r>
                  <a:rPr lang="en-US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6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                        </a:t>
                </a:r>
              </a:p>
              <a:p>
                <a:pPr marL="0" indent="0" algn="just">
                  <a:buNone/>
                </a:pPr>
                <a:r>
                  <a:rPr lang="en-US" sz="36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en-US" sz="36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Bernulli</a:t>
                </a:r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endParaRPr lang="ru-RU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957BA6-3AE1-4346-ABBC-40A5695E5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421" y="344558"/>
                <a:ext cx="10479157" cy="630803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екст 7">
            <a:extLst>
              <a:ext uri="{FF2B5EF4-FFF2-40B4-BE49-F238E27FC236}">
                <a16:creationId xmlns:a16="http://schemas.microsoft.com/office/drawing/2014/main" id="{60A55111-85AB-4CDB-A81E-50A06FDABEA4}"/>
              </a:ext>
            </a:extLst>
          </p:cNvPr>
          <p:cNvSpPr txBox="1">
            <a:spLocks/>
          </p:cNvSpPr>
          <p:nvPr/>
        </p:nvSpPr>
        <p:spPr>
          <a:xfrm>
            <a:off x="6321287" y="3776871"/>
            <a:ext cx="5014291" cy="2372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410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F0777-2776-447F-BDBF-EACCE7FE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Dinamik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9AD4D-F5C1-4033-AED1-ADB044B8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497496"/>
            <a:ext cx="11476382" cy="503582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18F2A-8663-45EB-ABDF-EAC187421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74" y="2725117"/>
            <a:ext cx="3337104" cy="2950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EEAA1-371D-4765-8B98-09ECF467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0" y="2725117"/>
            <a:ext cx="3220278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malyot">
            <a:hlinkClick r:id="" action="ppaction://media"/>
            <a:extLst>
              <a:ext uri="{FF2B5EF4-FFF2-40B4-BE49-F238E27FC236}">
                <a16:creationId xmlns:a16="http://schemas.microsoft.com/office/drawing/2014/main" id="{5A4BF721-526D-4AF6-85F2-AA9387A331D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B99785-D0C8-4FA3-ADB5-E6A007D8A40B}"/>
              </a:ext>
            </a:extLst>
          </p:cNvPr>
          <p:cNvSpPr/>
          <p:nvPr/>
        </p:nvSpPr>
        <p:spPr>
          <a:xfrm>
            <a:off x="6281530" y="5830957"/>
            <a:ext cx="5473147" cy="1987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2D822-C1C7-491D-B219-22B33D66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qanotini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ko‘taruvchi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08FA9F-71E7-42CE-BC30-0059606AD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061" y="1537252"/>
                <a:ext cx="11489635" cy="50093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      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008FA9F-71E7-42CE-BC30-0059606AD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61" y="1537252"/>
                <a:ext cx="11489635" cy="50093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10D3EF-4B4D-4FE5-87DD-61B9B1808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6" y="2901190"/>
            <a:ext cx="4494143" cy="2200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0CD696-6F76-4636-BAB2-912666C9D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18" y="2901189"/>
            <a:ext cx="47339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9FC74-2C77-4971-B8C6-DA6AF6E7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2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Magnus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effekti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FA723-6D83-417F-A1D3-9B0240946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50504"/>
            <a:ext cx="11078817" cy="492980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oqimining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farqining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Magnus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effekti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F196CF-8BE2-4D23-9F5E-56056CB6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09" y="3429000"/>
            <a:ext cx="3803374" cy="29022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D3DDF-2BBB-43CF-AEF9-61C5D8496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7" y="3429000"/>
            <a:ext cx="4475923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v ustuni">
            <a:hlinkClick r:id="" action="ppaction://media"/>
            <a:extLst>
              <a:ext uri="{FF2B5EF4-FFF2-40B4-BE49-F238E27FC236}">
                <a16:creationId xmlns:a16="http://schemas.microsoft.com/office/drawing/2014/main" id="{E0204C1A-FF95-4389-9CDB-80978AF9683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099235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8E2A3A-6814-4FBE-AAB6-DBAA2C81EE9A}"/>
              </a:ext>
            </a:extLst>
          </p:cNvPr>
          <p:cNvSpPr/>
          <p:nvPr/>
        </p:nvSpPr>
        <p:spPr>
          <a:xfrm>
            <a:off x="92766" y="2054086"/>
            <a:ext cx="437322" cy="46647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D3EC7-7A07-427F-8EED-8918D5D7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Torrichelli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6091A8-0B38-4DB0-A52C-94E3DC80D5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3304" y="1444486"/>
                <a:ext cx="6824870" cy="51285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Idishdagi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suyuqlikning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ustki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yuzasidagi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𝑔h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𝑔h</m:t>
                        </m:r>
                      </m:e>
                    </m:rad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    Bu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ideal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Torrichelli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6091A8-0B38-4DB0-A52C-94E3DC80D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3304" y="1444486"/>
                <a:ext cx="6824870" cy="5128591"/>
              </a:xfrm>
              <a:blipFill>
                <a:blip r:embed="rId2"/>
                <a:stretch>
                  <a:fillRect l="-2232" t="-2497" r="-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DC7FED-BC2E-4A9A-AE37-D714FA575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96" y="2438399"/>
            <a:ext cx="3439830" cy="35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8-test   76-bet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835" y="1563757"/>
                <a:ext cx="11211339" cy="479728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Torrichelli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A)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𝑔𝑅</m:t>
                        </m:r>
                      </m:e>
                    </m:rad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B)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C)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𝑔h</m:t>
                        </m:r>
                      </m:e>
                    </m:rad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sSub>
                      <m:sSubPr>
                        <m:ctrlP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uz-Latn-UZ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uz-Latn-U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const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  C)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32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𝒈𝒉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835" y="1563757"/>
                <a:ext cx="11211339" cy="47972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4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349</Words>
  <Application>Microsoft Office PowerPoint</Application>
  <PresentationFormat>Широкоэкранный</PresentationFormat>
  <Paragraphs>58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                                Dinamik  bosim</vt:lpstr>
      <vt:lpstr>Презентация PowerPoint</vt:lpstr>
      <vt:lpstr>             Samolyot qanotini ko‘taruvchi kuch</vt:lpstr>
      <vt:lpstr>                               Magnus  effekti</vt:lpstr>
      <vt:lpstr>Презентация PowerPoint</vt:lpstr>
      <vt:lpstr>                          Torrichelli  formulasi</vt:lpstr>
      <vt:lpstr>8-test   76-bet </vt:lpstr>
      <vt:lpstr>10-test  76-bet 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67</cp:revision>
  <dcterms:created xsi:type="dcterms:W3CDTF">2020-11-29T08:10:13Z</dcterms:created>
  <dcterms:modified xsi:type="dcterms:W3CDTF">2021-02-23T06:51:43Z</dcterms:modified>
</cp:coreProperties>
</file>